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8" r:id="rId4"/>
    <p:sldId id="309" r:id="rId5"/>
    <p:sldId id="279" r:id="rId6"/>
    <p:sldId id="260" r:id="rId7"/>
    <p:sldId id="310" r:id="rId8"/>
    <p:sldId id="311" r:id="rId9"/>
    <p:sldId id="362" r:id="rId10"/>
    <p:sldId id="322" r:id="rId11"/>
    <p:sldId id="321" r:id="rId12"/>
    <p:sldId id="324" r:id="rId13"/>
    <p:sldId id="325" r:id="rId14"/>
    <p:sldId id="326" r:id="rId15"/>
    <p:sldId id="327" r:id="rId16"/>
    <p:sldId id="328" r:id="rId17"/>
    <p:sldId id="335" r:id="rId18"/>
    <p:sldId id="363" r:id="rId19"/>
    <p:sldId id="337" r:id="rId20"/>
    <p:sldId id="338" r:id="rId21"/>
    <p:sldId id="339" r:id="rId22"/>
    <p:sldId id="340" r:id="rId23"/>
    <p:sldId id="341" r:id="rId24"/>
    <p:sldId id="343" r:id="rId25"/>
    <p:sldId id="344" r:id="rId26"/>
    <p:sldId id="348" r:id="rId27"/>
    <p:sldId id="351" r:id="rId28"/>
    <p:sldId id="353" r:id="rId29"/>
    <p:sldId id="354" r:id="rId30"/>
    <p:sldId id="361" r:id="rId31"/>
    <p:sldId id="271" r:id="rId32"/>
  </p:sldIdLst>
  <p:sldSz cx="12192000" cy="6858000"/>
  <p:notesSz cx="6797675" cy="99298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4E79"/>
    <a:srgbClr val="2F5597"/>
    <a:srgbClr val="425560"/>
    <a:srgbClr val="4256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26" autoAdjust="0"/>
    <p:restoredTop sz="94682" autoAdjust="0"/>
  </p:normalViewPr>
  <p:slideViewPr>
    <p:cSldViewPr snapToGrid="0">
      <p:cViewPr varScale="1">
        <p:scale>
          <a:sx n="71" d="100"/>
          <a:sy n="71" d="100"/>
        </p:scale>
        <p:origin x="-570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120403-5BCB-4606-B2FF-E8993914C7A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DEC061-4BF8-4E17-B602-A1A44A756E29}">
      <dgm:prSet phldrT="[Text]"/>
      <dgm:spPr/>
      <dgm:t>
        <a:bodyPr/>
        <a:lstStyle/>
        <a:p>
          <a:r>
            <a:rPr lang="sr-Cyrl-RS" dirty="0"/>
            <a:t>1</a:t>
          </a:r>
          <a:endParaRPr lang="en-GB" dirty="0"/>
        </a:p>
      </dgm:t>
    </dgm:pt>
    <dgm:pt modelId="{D92B8B41-DB22-4D9B-B622-2AB39E613591}" type="parTrans" cxnId="{2907B431-3264-437A-86C8-C5B9E1E2D95E}">
      <dgm:prSet/>
      <dgm:spPr/>
      <dgm:t>
        <a:bodyPr/>
        <a:lstStyle/>
        <a:p>
          <a:endParaRPr lang="en-GB"/>
        </a:p>
      </dgm:t>
    </dgm:pt>
    <dgm:pt modelId="{A788419E-4605-4318-AF39-6A3DD6DE4488}" type="sibTrans" cxnId="{2907B431-3264-437A-86C8-C5B9E1E2D95E}">
      <dgm:prSet/>
      <dgm:spPr/>
      <dgm:t>
        <a:bodyPr/>
        <a:lstStyle/>
        <a:p>
          <a:endParaRPr lang="en-GB"/>
        </a:p>
      </dgm:t>
    </dgm:pt>
    <dgm:pt modelId="{A2A4D9A5-627D-42D1-9EAB-7701E2E6F038}">
      <dgm:prSet phldrT="[Text]" custT="1"/>
      <dgm:spPr/>
      <dgm:t>
        <a:bodyPr/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4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itchFamily="34" charset="0"/>
              <a:ea typeface="+mn-ea"/>
              <a:cs typeface="Calibri" pitchFamily="34" charset="0"/>
            </a:rPr>
            <a:t>Припрема за полагање испита</a:t>
          </a:r>
          <a:endParaRPr lang="en-GB" sz="4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itchFamily="34" charset="0"/>
            <a:ea typeface="+mn-ea"/>
            <a:cs typeface="Calibri" pitchFamily="34" charset="0"/>
          </a:endParaRPr>
        </a:p>
      </dgm:t>
    </dgm:pt>
    <dgm:pt modelId="{A1508B22-C1BE-40DC-A29D-38962BE9B76C}" type="parTrans" cxnId="{4DF34FEE-3CE0-4D0F-BBF8-5427443B305B}">
      <dgm:prSet/>
      <dgm:spPr/>
      <dgm:t>
        <a:bodyPr/>
        <a:lstStyle/>
        <a:p>
          <a:endParaRPr lang="en-GB"/>
        </a:p>
      </dgm:t>
    </dgm:pt>
    <dgm:pt modelId="{54BD285D-B4B5-4FA5-AB1B-333B2FE256DB}" type="sibTrans" cxnId="{4DF34FEE-3CE0-4D0F-BBF8-5427443B305B}">
      <dgm:prSet/>
      <dgm:spPr/>
      <dgm:t>
        <a:bodyPr/>
        <a:lstStyle/>
        <a:p>
          <a:endParaRPr lang="en-GB"/>
        </a:p>
      </dgm:t>
    </dgm:pt>
    <dgm:pt modelId="{E1EB8488-F25E-4DDC-A23B-349E26196A4E}">
      <dgm:prSet phldrT="[Text]"/>
      <dgm:spPr/>
      <dgm:t>
        <a:bodyPr/>
        <a:lstStyle/>
        <a:p>
          <a:r>
            <a:rPr lang="sr-Cyrl-RS" dirty="0"/>
            <a:t>2</a:t>
          </a:r>
          <a:endParaRPr lang="en-GB" dirty="0"/>
        </a:p>
      </dgm:t>
    </dgm:pt>
    <dgm:pt modelId="{3BB5BEF4-8830-49E5-A191-D3B1CAEE8A14}" type="parTrans" cxnId="{FBF1160F-7886-46D3-B27E-D09A6C69E7BD}">
      <dgm:prSet/>
      <dgm:spPr/>
      <dgm:t>
        <a:bodyPr/>
        <a:lstStyle/>
        <a:p>
          <a:endParaRPr lang="en-GB"/>
        </a:p>
      </dgm:t>
    </dgm:pt>
    <dgm:pt modelId="{E2A236F4-5017-4936-B47C-4EF680F8B294}" type="sibTrans" cxnId="{FBF1160F-7886-46D3-B27E-D09A6C69E7BD}">
      <dgm:prSet/>
      <dgm:spPr/>
      <dgm:t>
        <a:bodyPr/>
        <a:lstStyle/>
        <a:p>
          <a:endParaRPr lang="en-GB"/>
        </a:p>
      </dgm:t>
    </dgm:pt>
    <dgm:pt modelId="{48B42513-BFF4-46E6-9FE4-889C57CB8E2F}">
      <dgm:prSet phldrT="[Text]" custT="1"/>
      <dgm:spPr/>
      <dgm:t>
        <a:bodyPr/>
        <a:lstStyle/>
        <a:p>
          <a:r>
            <a:rPr lang="sr-Cyrl-RS" sz="4400" dirty="0">
              <a:latin typeface="Calibri" pitchFamily="34" charset="0"/>
              <a:cs typeface="Calibri" pitchFamily="34" charset="0"/>
            </a:rPr>
            <a:t>Полагање испита</a:t>
          </a:r>
          <a:endParaRPr lang="en-GB" sz="4400" dirty="0">
            <a:latin typeface="Calibri" pitchFamily="34" charset="0"/>
            <a:cs typeface="Calibri" pitchFamily="34" charset="0"/>
          </a:endParaRPr>
        </a:p>
      </dgm:t>
    </dgm:pt>
    <dgm:pt modelId="{1BF5AC61-CD15-4F17-A20E-3C5652620E33}" type="parTrans" cxnId="{79EC1EC4-0FBD-42A5-84B1-407FAF10E26F}">
      <dgm:prSet/>
      <dgm:spPr/>
      <dgm:t>
        <a:bodyPr/>
        <a:lstStyle/>
        <a:p>
          <a:endParaRPr lang="en-GB"/>
        </a:p>
      </dgm:t>
    </dgm:pt>
    <dgm:pt modelId="{2B3FBD63-85E3-4824-A6E5-F01CDE362BD5}" type="sibTrans" cxnId="{79EC1EC4-0FBD-42A5-84B1-407FAF10E26F}">
      <dgm:prSet/>
      <dgm:spPr/>
      <dgm:t>
        <a:bodyPr/>
        <a:lstStyle/>
        <a:p>
          <a:endParaRPr lang="en-GB"/>
        </a:p>
      </dgm:t>
    </dgm:pt>
    <dgm:pt modelId="{6160B66A-D5CB-43B4-B92F-A56BA84C7ECA}">
      <dgm:prSet phldrT="[Text]"/>
      <dgm:spPr/>
      <dgm:t>
        <a:bodyPr/>
        <a:lstStyle/>
        <a:p>
          <a:r>
            <a:rPr lang="sr-Cyrl-RS" dirty="0"/>
            <a:t>3</a:t>
          </a:r>
          <a:endParaRPr lang="en-GB" dirty="0"/>
        </a:p>
      </dgm:t>
    </dgm:pt>
    <dgm:pt modelId="{26F14958-978D-4ADC-A657-7446C88FD5DF}" type="parTrans" cxnId="{FD021424-99BF-48FC-8A34-51F4F382681F}">
      <dgm:prSet/>
      <dgm:spPr/>
      <dgm:t>
        <a:bodyPr/>
        <a:lstStyle/>
        <a:p>
          <a:endParaRPr lang="en-GB"/>
        </a:p>
      </dgm:t>
    </dgm:pt>
    <dgm:pt modelId="{C758409F-428D-41CF-8D25-13A170E9E686}" type="sibTrans" cxnId="{FD021424-99BF-48FC-8A34-51F4F382681F}">
      <dgm:prSet/>
      <dgm:spPr/>
      <dgm:t>
        <a:bodyPr/>
        <a:lstStyle/>
        <a:p>
          <a:endParaRPr lang="en-GB"/>
        </a:p>
      </dgm:t>
    </dgm:pt>
    <dgm:pt modelId="{FC555830-73CB-48F4-ACE7-50D6371C35FA}">
      <dgm:prSet phldrT="[Text]"/>
      <dgm:spPr/>
      <dgm:t>
        <a:bodyPr/>
        <a:lstStyle/>
        <a:p>
          <a:r>
            <a:rPr lang="sr-Cyrl-RS" dirty="0" smtClean="0">
              <a:latin typeface="Calibri" pitchFamily="34" charset="0"/>
              <a:cs typeface="Calibri" pitchFamily="34" charset="0"/>
            </a:rPr>
            <a:t>Прегледање </a:t>
          </a:r>
          <a:r>
            <a:rPr lang="sr-Cyrl-RS" dirty="0">
              <a:latin typeface="Calibri" pitchFamily="34" charset="0"/>
              <a:cs typeface="Calibri" pitchFamily="34" charset="0"/>
            </a:rPr>
            <a:t>и објављивање резултата </a:t>
          </a:r>
          <a:endParaRPr lang="en-GB" dirty="0">
            <a:latin typeface="Calibri" pitchFamily="34" charset="0"/>
            <a:cs typeface="Calibri" pitchFamily="34" charset="0"/>
          </a:endParaRPr>
        </a:p>
      </dgm:t>
    </dgm:pt>
    <dgm:pt modelId="{7C4C0404-E6F9-44C6-972F-8C4C57BB5D22}" type="parTrans" cxnId="{96F0F57B-8A1E-4696-A12D-1EA96DB23520}">
      <dgm:prSet/>
      <dgm:spPr/>
      <dgm:t>
        <a:bodyPr/>
        <a:lstStyle/>
        <a:p>
          <a:endParaRPr lang="en-GB"/>
        </a:p>
      </dgm:t>
    </dgm:pt>
    <dgm:pt modelId="{D339F721-1AC0-4F0F-B231-EEFDA791EE4D}" type="sibTrans" cxnId="{96F0F57B-8A1E-4696-A12D-1EA96DB23520}">
      <dgm:prSet/>
      <dgm:spPr/>
      <dgm:t>
        <a:bodyPr/>
        <a:lstStyle/>
        <a:p>
          <a:endParaRPr lang="en-GB"/>
        </a:p>
      </dgm:t>
    </dgm:pt>
    <dgm:pt modelId="{86598955-2FD9-4ACB-BB24-420BCBFD80FD}">
      <dgm:prSet/>
      <dgm:spPr/>
      <dgm:t>
        <a:bodyPr/>
        <a:lstStyle/>
        <a:p>
          <a:r>
            <a:rPr lang="sr-Cyrl-RS" dirty="0"/>
            <a:t>4</a:t>
          </a:r>
          <a:endParaRPr lang="en-GB" dirty="0"/>
        </a:p>
      </dgm:t>
    </dgm:pt>
    <dgm:pt modelId="{D326E3A4-240E-4E8E-AAEF-93D6C4E4736D}" type="parTrans" cxnId="{12F195BE-0B2E-4467-AC0F-998DD8887E00}">
      <dgm:prSet/>
      <dgm:spPr/>
      <dgm:t>
        <a:bodyPr/>
        <a:lstStyle/>
        <a:p>
          <a:endParaRPr lang="en-GB"/>
        </a:p>
      </dgm:t>
    </dgm:pt>
    <dgm:pt modelId="{F8866A08-F0E0-4DF6-A069-8FEF5E051762}" type="sibTrans" cxnId="{12F195BE-0B2E-4467-AC0F-998DD8887E00}">
      <dgm:prSet/>
      <dgm:spPr/>
      <dgm:t>
        <a:bodyPr/>
        <a:lstStyle/>
        <a:p>
          <a:endParaRPr lang="en-GB"/>
        </a:p>
      </dgm:t>
    </dgm:pt>
    <dgm:pt modelId="{2CB7F6C2-B321-4766-A084-A83B30E7B045}">
      <dgm:prSet phldrT="[Text]" custT="1"/>
      <dgm:spPr/>
      <dgm:t>
        <a:bodyPr/>
        <a:lstStyle/>
        <a:p>
          <a:endParaRPr lang="en-GB" sz="4400" dirty="0"/>
        </a:p>
      </dgm:t>
    </dgm:pt>
    <dgm:pt modelId="{CB7207D7-CC8C-4A35-928F-F9DC588100C4}" type="parTrans" cxnId="{EBAAC1ED-87C3-40E3-9286-ADCE6D55D427}">
      <dgm:prSet/>
      <dgm:spPr/>
      <dgm:t>
        <a:bodyPr/>
        <a:lstStyle/>
        <a:p>
          <a:endParaRPr lang="en-GB"/>
        </a:p>
      </dgm:t>
    </dgm:pt>
    <dgm:pt modelId="{4E7ED5B8-4235-4C88-B61E-9671D5D0D719}" type="sibTrans" cxnId="{EBAAC1ED-87C3-40E3-9286-ADCE6D55D427}">
      <dgm:prSet/>
      <dgm:spPr/>
      <dgm:t>
        <a:bodyPr/>
        <a:lstStyle/>
        <a:p>
          <a:endParaRPr lang="en-GB"/>
        </a:p>
      </dgm:t>
    </dgm:pt>
    <dgm:pt modelId="{BFDE3960-E804-42CF-B944-BF4CB6FB89F3}">
      <dgm:prSet custT="1"/>
      <dgm:spPr/>
      <dgm:t>
        <a:bodyPr/>
        <a:lstStyle/>
        <a:p>
          <a:r>
            <a:rPr lang="sr-Cyrl-RS" sz="4000" dirty="0">
              <a:latin typeface="Calibri" pitchFamily="34" charset="0"/>
              <a:cs typeface="Calibri" pitchFamily="34" charset="0"/>
            </a:rPr>
            <a:t>Коришћење резултата </a:t>
          </a:r>
          <a:endParaRPr lang="en-GB" sz="4000" dirty="0">
            <a:latin typeface="Calibri" pitchFamily="34" charset="0"/>
            <a:cs typeface="Calibri" pitchFamily="34" charset="0"/>
          </a:endParaRPr>
        </a:p>
      </dgm:t>
    </dgm:pt>
    <dgm:pt modelId="{E6765099-A39C-4D45-BFF0-56B19CD856B0}" type="parTrans" cxnId="{AEB7C5C8-1A11-49DD-8A20-964D99F8F412}">
      <dgm:prSet/>
      <dgm:spPr/>
      <dgm:t>
        <a:bodyPr/>
        <a:lstStyle/>
        <a:p>
          <a:endParaRPr lang="en-GB"/>
        </a:p>
      </dgm:t>
    </dgm:pt>
    <dgm:pt modelId="{52151BE8-C61D-4548-AFC0-AF350F704C9A}" type="sibTrans" cxnId="{AEB7C5C8-1A11-49DD-8A20-964D99F8F412}">
      <dgm:prSet/>
      <dgm:spPr/>
      <dgm:t>
        <a:bodyPr/>
        <a:lstStyle/>
        <a:p>
          <a:endParaRPr lang="en-GB"/>
        </a:p>
      </dgm:t>
    </dgm:pt>
    <dgm:pt modelId="{115AD2D0-9E8F-4511-ACD1-D171893563F8}">
      <dgm:prSet phldrT="[Text]" custT="1"/>
      <dgm:spPr/>
      <dgm:t>
        <a:bodyPr/>
        <a:lstStyle/>
        <a:p>
          <a:endParaRPr lang="en-GB" sz="4400" dirty="0"/>
        </a:p>
      </dgm:t>
    </dgm:pt>
    <dgm:pt modelId="{EEDDEBA8-3E3F-4C45-A98D-8991F3B2C866}" type="parTrans" cxnId="{5B129E9E-B3CF-48EA-B26A-FC469431E423}">
      <dgm:prSet/>
      <dgm:spPr/>
      <dgm:t>
        <a:bodyPr/>
        <a:lstStyle/>
        <a:p>
          <a:endParaRPr lang="en-US"/>
        </a:p>
      </dgm:t>
    </dgm:pt>
    <dgm:pt modelId="{68F61CAB-9AF2-40B9-89D4-E79F1BE7D24A}" type="sibTrans" cxnId="{5B129E9E-B3CF-48EA-B26A-FC469431E423}">
      <dgm:prSet/>
      <dgm:spPr/>
      <dgm:t>
        <a:bodyPr/>
        <a:lstStyle/>
        <a:p>
          <a:endParaRPr lang="en-US"/>
        </a:p>
      </dgm:t>
    </dgm:pt>
    <dgm:pt modelId="{A6A98600-EB07-4120-B30B-41924AD9FA3B}" type="pres">
      <dgm:prSet presAssocID="{0C120403-5BCB-4606-B2FF-E8993914C7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8EDA89-028B-4A36-9CE6-18765EA12EB9}" type="pres">
      <dgm:prSet presAssocID="{24DEC061-4BF8-4E17-B602-A1A44A756E29}" presName="composite" presStyleCnt="0"/>
      <dgm:spPr/>
    </dgm:pt>
    <dgm:pt modelId="{10313A5A-B9A9-4F34-A260-61BF9D3F531D}" type="pres">
      <dgm:prSet presAssocID="{24DEC061-4BF8-4E17-B602-A1A44A756E2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27BD4-154B-4BC4-92E2-20194800238A}" type="pres">
      <dgm:prSet presAssocID="{24DEC061-4BF8-4E17-B602-A1A44A756E29}" presName="descendantText" presStyleLbl="alignAcc1" presStyleIdx="0" presStyleCnt="4" custLinFactNeighborX="348" custLinFactNeighborY="-42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E861F-360B-4EA9-99B6-43A275F13AB7}" type="pres">
      <dgm:prSet presAssocID="{A788419E-4605-4318-AF39-6A3DD6DE4488}" presName="sp" presStyleCnt="0"/>
      <dgm:spPr/>
    </dgm:pt>
    <dgm:pt modelId="{FCBEFFBC-C4B2-4D27-A318-9F56ED352D3C}" type="pres">
      <dgm:prSet presAssocID="{E1EB8488-F25E-4DDC-A23B-349E26196A4E}" presName="composite" presStyleCnt="0"/>
      <dgm:spPr/>
    </dgm:pt>
    <dgm:pt modelId="{79B626C7-1A89-4AC0-A6A2-BDAAC77CBD28}" type="pres">
      <dgm:prSet presAssocID="{E1EB8488-F25E-4DDC-A23B-349E26196A4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8A06E-1F55-4F24-9006-C4AAA1D73B5A}" type="pres">
      <dgm:prSet presAssocID="{E1EB8488-F25E-4DDC-A23B-349E26196A4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393BC-0C7E-42B9-BD0E-BEF613C33A50}" type="pres">
      <dgm:prSet presAssocID="{E2A236F4-5017-4936-B47C-4EF680F8B294}" presName="sp" presStyleCnt="0"/>
      <dgm:spPr/>
    </dgm:pt>
    <dgm:pt modelId="{AC35323B-7760-40EB-AC82-1089C4D4BC22}" type="pres">
      <dgm:prSet presAssocID="{6160B66A-D5CB-43B4-B92F-A56BA84C7ECA}" presName="composite" presStyleCnt="0"/>
      <dgm:spPr/>
    </dgm:pt>
    <dgm:pt modelId="{C20976DF-3A4A-40EA-AEB3-A083C31EF146}" type="pres">
      <dgm:prSet presAssocID="{6160B66A-D5CB-43B4-B92F-A56BA84C7EC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07B4D-679D-457C-A11B-BC0D27B52593}" type="pres">
      <dgm:prSet presAssocID="{6160B66A-D5CB-43B4-B92F-A56BA84C7EC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4E280-0769-4A57-BD23-26561FD3F080}" type="pres">
      <dgm:prSet presAssocID="{C758409F-428D-41CF-8D25-13A170E9E686}" presName="sp" presStyleCnt="0"/>
      <dgm:spPr/>
    </dgm:pt>
    <dgm:pt modelId="{1F50944A-64F6-4FBB-97D4-8C07FC7EF225}" type="pres">
      <dgm:prSet presAssocID="{86598955-2FD9-4ACB-BB24-420BCBFD80FD}" presName="composite" presStyleCnt="0"/>
      <dgm:spPr/>
    </dgm:pt>
    <dgm:pt modelId="{B27901AD-D3CE-43A4-92B0-503368A2DABC}" type="pres">
      <dgm:prSet presAssocID="{86598955-2FD9-4ACB-BB24-420BCBFD80F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EEA41-AE57-4A0A-A009-D34B2D15FA0A}" type="pres">
      <dgm:prSet presAssocID="{86598955-2FD9-4ACB-BB24-420BCBFD80F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B7C5C8-1A11-49DD-8A20-964D99F8F412}" srcId="{86598955-2FD9-4ACB-BB24-420BCBFD80FD}" destId="{BFDE3960-E804-42CF-B944-BF4CB6FB89F3}" srcOrd="0" destOrd="0" parTransId="{E6765099-A39C-4D45-BFF0-56B19CD856B0}" sibTransId="{52151BE8-C61D-4548-AFC0-AF350F704C9A}"/>
    <dgm:cxn modelId="{2907B431-3264-437A-86C8-C5B9E1E2D95E}" srcId="{0C120403-5BCB-4606-B2FF-E8993914C7AD}" destId="{24DEC061-4BF8-4E17-B602-A1A44A756E29}" srcOrd="0" destOrd="0" parTransId="{D92B8B41-DB22-4D9B-B622-2AB39E613591}" sibTransId="{A788419E-4605-4318-AF39-6A3DD6DE4488}"/>
    <dgm:cxn modelId="{EBAAC1ED-87C3-40E3-9286-ADCE6D55D427}" srcId="{E1EB8488-F25E-4DDC-A23B-349E26196A4E}" destId="{2CB7F6C2-B321-4766-A084-A83B30E7B045}" srcOrd="2" destOrd="0" parTransId="{CB7207D7-CC8C-4A35-928F-F9DC588100C4}" sibTransId="{4E7ED5B8-4235-4C88-B61E-9671D5D0D719}"/>
    <dgm:cxn modelId="{1D281CE4-8577-4CFC-9A8E-C0E78A0572D9}" type="presOf" srcId="{6160B66A-D5CB-43B4-B92F-A56BA84C7ECA}" destId="{C20976DF-3A4A-40EA-AEB3-A083C31EF146}" srcOrd="0" destOrd="0" presId="urn:microsoft.com/office/officeart/2005/8/layout/chevron2"/>
    <dgm:cxn modelId="{FD021424-99BF-48FC-8A34-51F4F382681F}" srcId="{0C120403-5BCB-4606-B2FF-E8993914C7AD}" destId="{6160B66A-D5CB-43B4-B92F-A56BA84C7ECA}" srcOrd="2" destOrd="0" parTransId="{26F14958-978D-4ADC-A657-7446C88FD5DF}" sibTransId="{C758409F-428D-41CF-8D25-13A170E9E686}"/>
    <dgm:cxn modelId="{E58AA348-A248-4CAE-896C-0D0DF38BF5C9}" type="presOf" srcId="{A2A4D9A5-627D-42D1-9EAB-7701E2E6F038}" destId="{77727BD4-154B-4BC4-92E2-20194800238A}" srcOrd="0" destOrd="0" presId="urn:microsoft.com/office/officeart/2005/8/layout/chevron2"/>
    <dgm:cxn modelId="{FBF1160F-7886-46D3-B27E-D09A6C69E7BD}" srcId="{0C120403-5BCB-4606-B2FF-E8993914C7AD}" destId="{E1EB8488-F25E-4DDC-A23B-349E26196A4E}" srcOrd="1" destOrd="0" parTransId="{3BB5BEF4-8830-49E5-A191-D3B1CAEE8A14}" sibTransId="{E2A236F4-5017-4936-B47C-4EF680F8B294}"/>
    <dgm:cxn modelId="{8C084287-E95C-49B8-9348-A3BFEE36D7FC}" type="presOf" srcId="{115AD2D0-9E8F-4511-ACD1-D171893563F8}" destId="{39D8A06E-1F55-4F24-9006-C4AAA1D73B5A}" srcOrd="0" destOrd="0" presId="urn:microsoft.com/office/officeart/2005/8/layout/chevron2"/>
    <dgm:cxn modelId="{9F57CE04-4F39-46C8-B8DC-005DEBA3CF3C}" type="presOf" srcId="{48B42513-BFF4-46E6-9FE4-889C57CB8E2F}" destId="{39D8A06E-1F55-4F24-9006-C4AAA1D73B5A}" srcOrd="0" destOrd="1" presId="urn:microsoft.com/office/officeart/2005/8/layout/chevron2"/>
    <dgm:cxn modelId="{96F0F57B-8A1E-4696-A12D-1EA96DB23520}" srcId="{6160B66A-D5CB-43B4-B92F-A56BA84C7ECA}" destId="{FC555830-73CB-48F4-ACE7-50D6371C35FA}" srcOrd="0" destOrd="0" parTransId="{7C4C0404-E6F9-44C6-972F-8C4C57BB5D22}" sibTransId="{D339F721-1AC0-4F0F-B231-EEFDA791EE4D}"/>
    <dgm:cxn modelId="{CBB5574B-8920-48D5-95A9-F9683079F38C}" type="presOf" srcId="{0C120403-5BCB-4606-B2FF-E8993914C7AD}" destId="{A6A98600-EB07-4120-B30B-41924AD9FA3B}" srcOrd="0" destOrd="0" presId="urn:microsoft.com/office/officeart/2005/8/layout/chevron2"/>
    <dgm:cxn modelId="{3CF1360F-1B22-41ED-B92C-E4326DD1E3F5}" type="presOf" srcId="{2CB7F6C2-B321-4766-A084-A83B30E7B045}" destId="{39D8A06E-1F55-4F24-9006-C4AAA1D73B5A}" srcOrd="0" destOrd="2" presId="urn:microsoft.com/office/officeart/2005/8/layout/chevron2"/>
    <dgm:cxn modelId="{4DF34FEE-3CE0-4D0F-BBF8-5427443B305B}" srcId="{24DEC061-4BF8-4E17-B602-A1A44A756E29}" destId="{A2A4D9A5-627D-42D1-9EAB-7701E2E6F038}" srcOrd="0" destOrd="0" parTransId="{A1508B22-C1BE-40DC-A29D-38962BE9B76C}" sibTransId="{54BD285D-B4B5-4FA5-AB1B-333B2FE256DB}"/>
    <dgm:cxn modelId="{5B129E9E-B3CF-48EA-B26A-FC469431E423}" srcId="{E1EB8488-F25E-4DDC-A23B-349E26196A4E}" destId="{115AD2D0-9E8F-4511-ACD1-D171893563F8}" srcOrd="0" destOrd="0" parTransId="{EEDDEBA8-3E3F-4C45-A98D-8991F3B2C866}" sibTransId="{68F61CAB-9AF2-40B9-89D4-E79F1BE7D24A}"/>
    <dgm:cxn modelId="{12F195BE-0B2E-4467-AC0F-998DD8887E00}" srcId="{0C120403-5BCB-4606-B2FF-E8993914C7AD}" destId="{86598955-2FD9-4ACB-BB24-420BCBFD80FD}" srcOrd="3" destOrd="0" parTransId="{D326E3A4-240E-4E8E-AAEF-93D6C4E4736D}" sibTransId="{F8866A08-F0E0-4DF6-A069-8FEF5E051762}"/>
    <dgm:cxn modelId="{BFC021F5-B765-4EC6-B461-48C83CA3EC46}" type="presOf" srcId="{24DEC061-4BF8-4E17-B602-A1A44A756E29}" destId="{10313A5A-B9A9-4F34-A260-61BF9D3F531D}" srcOrd="0" destOrd="0" presId="urn:microsoft.com/office/officeart/2005/8/layout/chevron2"/>
    <dgm:cxn modelId="{D330FA65-E194-40B6-9183-54F12106CE8C}" type="presOf" srcId="{86598955-2FD9-4ACB-BB24-420BCBFD80FD}" destId="{B27901AD-D3CE-43A4-92B0-503368A2DABC}" srcOrd="0" destOrd="0" presId="urn:microsoft.com/office/officeart/2005/8/layout/chevron2"/>
    <dgm:cxn modelId="{F5DF1C92-085B-4491-A2E8-3EFC50CAC859}" type="presOf" srcId="{BFDE3960-E804-42CF-B944-BF4CB6FB89F3}" destId="{3C2EEA41-AE57-4A0A-A009-D34B2D15FA0A}" srcOrd="0" destOrd="0" presId="urn:microsoft.com/office/officeart/2005/8/layout/chevron2"/>
    <dgm:cxn modelId="{79EC1EC4-0FBD-42A5-84B1-407FAF10E26F}" srcId="{E1EB8488-F25E-4DDC-A23B-349E26196A4E}" destId="{48B42513-BFF4-46E6-9FE4-889C57CB8E2F}" srcOrd="1" destOrd="0" parTransId="{1BF5AC61-CD15-4F17-A20E-3C5652620E33}" sibTransId="{2B3FBD63-85E3-4824-A6E5-F01CDE362BD5}"/>
    <dgm:cxn modelId="{3F659145-1201-40AD-90F8-9370EF8DFBAE}" type="presOf" srcId="{FC555830-73CB-48F4-ACE7-50D6371C35FA}" destId="{D3D07B4D-679D-457C-A11B-BC0D27B52593}" srcOrd="0" destOrd="0" presId="urn:microsoft.com/office/officeart/2005/8/layout/chevron2"/>
    <dgm:cxn modelId="{BE4722DC-8A1E-4E68-B484-83A4037803CD}" type="presOf" srcId="{E1EB8488-F25E-4DDC-A23B-349E26196A4E}" destId="{79B626C7-1A89-4AC0-A6A2-BDAAC77CBD28}" srcOrd="0" destOrd="0" presId="urn:microsoft.com/office/officeart/2005/8/layout/chevron2"/>
    <dgm:cxn modelId="{21E02118-457A-438B-936D-9A9E5EBE5DD9}" type="presParOf" srcId="{A6A98600-EB07-4120-B30B-41924AD9FA3B}" destId="{D08EDA89-028B-4A36-9CE6-18765EA12EB9}" srcOrd="0" destOrd="0" presId="urn:microsoft.com/office/officeart/2005/8/layout/chevron2"/>
    <dgm:cxn modelId="{0C1D7D40-2E02-44FC-9F86-C58858C39EF1}" type="presParOf" srcId="{D08EDA89-028B-4A36-9CE6-18765EA12EB9}" destId="{10313A5A-B9A9-4F34-A260-61BF9D3F531D}" srcOrd="0" destOrd="0" presId="urn:microsoft.com/office/officeart/2005/8/layout/chevron2"/>
    <dgm:cxn modelId="{98BC5F16-38C1-4F42-8824-4EDFF0020EBD}" type="presParOf" srcId="{D08EDA89-028B-4A36-9CE6-18765EA12EB9}" destId="{77727BD4-154B-4BC4-92E2-20194800238A}" srcOrd="1" destOrd="0" presId="urn:microsoft.com/office/officeart/2005/8/layout/chevron2"/>
    <dgm:cxn modelId="{AE7C59E1-5A95-4197-A6E2-32BEA2186B0C}" type="presParOf" srcId="{A6A98600-EB07-4120-B30B-41924AD9FA3B}" destId="{526E861F-360B-4EA9-99B6-43A275F13AB7}" srcOrd="1" destOrd="0" presId="urn:microsoft.com/office/officeart/2005/8/layout/chevron2"/>
    <dgm:cxn modelId="{949B5543-20AD-4CCF-9CD2-63A2C15494AF}" type="presParOf" srcId="{A6A98600-EB07-4120-B30B-41924AD9FA3B}" destId="{FCBEFFBC-C4B2-4D27-A318-9F56ED352D3C}" srcOrd="2" destOrd="0" presId="urn:microsoft.com/office/officeart/2005/8/layout/chevron2"/>
    <dgm:cxn modelId="{592A5DF1-F5F8-4024-8D68-B382A08CF28B}" type="presParOf" srcId="{FCBEFFBC-C4B2-4D27-A318-9F56ED352D3C}" destId="{79B626C7-1A89-4AC0-A6A2-BDAAC77CBD28}" srcOrd="0" destOrd="0" presId="urn:microsoft.com/office/officeart/2005/8/layout/chevron2"/>
    <dgm:cxn modelId="{13DAF1E8-FD9D-4C8B-9871-4A3638007787}" type="presParOf" srcId="{FCBEFFBC-C4B2-4D27-A318-9F56ED352D3C}" destId="{39D8A06E-1F55-4F24-9006-C4AAA1D73B5A}" srcOrd="1" destOrd="0" presId="urn:microsoft.com/office/officeart/2005/8/layout/chevron2"/>
    <dgm:cxn modelId="{7F924A52-83EE-43F9-ABC3-A69890D0C967}" type="presParOf" srcId="{A6A98600-EB07-4120-B30B-41924AD9FA3B}" destId="{62A393BC-0C7E-42B9-BD0E-BEF613C33A50}" srcOrd="3" destOrd="0" presId="urn:microsoft.com/office/officeart/2005/8/layout/chevron2"/>
    <dgm:cxn modelId="{41DD6E6A-873B-4B62-B918-3E160AC5EBE1}" type="presParOf" srcId="{A6A98600-EB07-4120-B30B-41924AD9FA3B}" destId="{AC35323B-7760-40EB-AC82-1089C4D4BC22}" srcOrd="4" destOrd="0" presId="urn:microsoft.com/office/officeart/2005/8/layout/chevron2"/>
    <dgm:cxn modelId="{05DB4368-4211-45FA-8C63-18E45A796A31}" type="presParOf" srcId="{AC35323B-7760-40EB-AC82-1089C4D4BC22}" destId="{C20976DF-3A4A-40EA-AEB3-A083C31EF146}" srcOrd="0" destOrd="0" presId="urn:microsoft.com/office/officeart/2005/8/layout/chevron2"/>
    <dgm:cxn modelId="{4526219F-5C53-4E8D-B4A9-4A681758FA3C}" type="presParOf" srcId="{AC35323B-7760-40EB-AC82-1089C4D4BC22}" destId="{D3D07B4D-679D-457C-A11B-BC0D27B52593}" srcOrd="1" destOrd="0" presId="urn:microsoft.com/office/officeart/2005/8/layout/chevron2"/>
    <dgm:cxn modelId="{E76E7E77-EEFD-436B-BD6F-ADA03479D193}" type="presParOf" srcId="{A6A98600-EB07-4120-B30B-41924AD9FA3B}" destId="{71F4E280-0769-4A57-BD23-26561FD3F080}" srcOrd="5" destOrd="0" presId="urn:microsoft.com/office/officeart/2005/8/layout/chevron2"/>
    <dgm:cxn modelId="{17E368AF-EF28-46FA-83CF-3F051C69992C}" type="presParOf" srcId="{A6A98600-EB07-4120-B30B-41924AD9FA3B}" destId="{1F50944A-64F6-4FBB-97D4-8C07FC7EF225}" srcOrd="6" destOrd="0" presId="urn:microsoft.com/office/officeart/2005/8/layout/chevron2"/>
    <dgm:cxn modelId="{49C2822E-CC49-475B-BF19-13232748C390}" type="presParOf" srcId="{1F50944A-64F6-4FBB-97D4-8C07FC7EF225}" destId="{B27901AD-D3CE-43A4-92B0-503368A2DABC}" srcOrd="0" destOrd="0" presId="urn:microsoft.com/office/officeart/2005/8/layout/chevron2"/>
    <dgm:cxn modelId="{593663A5-6462-4452-85EA-A5E3B9387D22}" type="presParOf" srcId="{1F50944A-64F6-4FBB-97D4-8C07FC7EF225}" destId="{3C2EEA41-AE57-4A0A-A009-D34B2D15FA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/>
      <dgm:spPr/>
      <dgm:t>
        <a:bodyPr/>
        <a:lstStyle/>
        <a:p>
          <a:r>
            <a:rPr lang="sr-Cyrl-RS" b="1" dirty="0"/>
            <a:t>Пријава ученика за полагање државне матуре</a:t>
          </a:r>
          <a:endParaRPr lang="en-GB" b="1" dirty="0"/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/>
      <dgm:spPr/>
      <dgm:t>
        <a:bodyPr/>
        <a:lstStyle/>
        <a:p>
          <a:r>
            <a:rPr lang="sr-Cyrl-RS" b="1" dirty="0"/>
            <a:t>Објављивање информација за полагање на огласној табли </a:t>
          </a:r>
          <a:endParaRPr lang="en-GB" b="1" dirty="0"/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/>
      <dgm:spPr/>
      <dgm:t>
        <a:bodyPr/>
        <a:lstStyle/>
        <a:p>
          <a:r>
            <a:rPr lang="sr-Cyrl-RS" b="1" dirty="0"/>
            <a:t>Упознавање ученика са правилима за полагање матуре</a:t>
          </a:r>
          <a:endParaRPr lang="en-GB" b="1" dirty="0"/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/>
      <dgm:spPr/>
      <dgm:t>
        <a:bodyPr/>
        <a:lstStyle/>
        <a:p>
          <a:r>
            <a:rPr lang="sr-Cyrl-RS" b="1" dirty="0"/>
            <a:t>Припрема просторија за полагање матуре</a:t>
          </a:r>
          <a:endParaRPr lang="en-GB" b="1" dirty="0"/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18202E7D-02F3-4C0A-9736-6E6AC8E09106}" type="pres">
      <dgm:prSet presAssocID="{21118A42-EC5A-4D30-8FD6-1F1A8F771C6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2B41B-E6EB-4472-8328-4E1F582F0032}" type="pres">
      <dgm:prSet presAssocID="{21118A42-EC5A-4D30-8FD6-1F1A8F771C6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5217C-CD60-41A3-835E-AD167AA5E3F3}" type="pres">
      <dgm:prSet presAssocID="{21118A42-EC5A-4D30-8FD6-1F1A8F771C6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DB075-1BDD-4194-9CE8-48DDA008DAB7}" type="pres">
      <dgm:prSet presAssocID="{21118A42-EC5A-4D30-8FD6-1F1A8F771C69}" presName="FourNodes_4" presStyleLbl="node1" presStyleIdx="3" presStyleCnt="4" custLinFactNeighborX="-2104" custLinFactNeighborY="-4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60273-5DC4-4246-B7C0-029B5538844A}" type="pres">
      <dgm:prSet presAssocID="{21118A42-EC5A-4D30-8FD6-1F1A8F771C6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34821-7850-4A72-99E2-9E8589B453AE}" type="pres">
      <dgm:prSet presAssocID="{21118A42-EC5A-4D30-8FD6-1F1A8F771C6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A86D1-7A93-4EFC-85FD-694784572CCB}" type="pres">
      <dgm:prSet presAssocID="{21118A42-EC5A-4D30-8FD6-1F1A8F771C6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46687-2390-4950-A8A2-E2AC9275B987}" type="pres">
      <dgm:prSet presAssocID="{21118A42-EC5A-4D30-8FD6-1F1A8F771C6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0A04F-A865-42CC-9FF4-D9993A433CC8}" type="pres">
      <dgm:prSet presAssocID="{21118A42-EC5A-4D30-8FD6-1F1A8F771C6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B226F-52FF-40E7-B76F-9002171DB568}" type="pres">
      <dgm:prSet presAssocID="{21118A42-EC5A-4D30-8FD6-1F1A8F771C6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8C016-2220-442A-8F6C-45161FA084BC}" type="pres">
      <dgm:prSet presAssocID="{21118A42-EC5A-4D30-8FD6-1F1A8F771C6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5C1D5C-CAD5-41E8-88C5-99175969AAC8}" type="presOf" srcId="{21118A42-EC5A-4D30-8FD6-1F1A8F771C69}" destId="{F3C24E74-D9AD-4371-B2D6-F993AB9559C1}" srcOrd="0" destOrd="0" presId="urn:microsoft.com/office/officeart/2005/8/layout/vProcess5"/>
    <dgm:cxn modelId="{43B3C629-9BC2-4156-9719-09BBE3E48B1F}" type="presOf" srcId="{05BEA716-9580-4D18-A03B-F7860F7EB7F5}" destId="{7558C016-2220-442A-8F6C-45161FA084BC}" srcOrd="1" destOrd="0" presId="urn:microsoft.com/office/officeart/2005/8/layout/vProcess5"/>
    <dgm:cxn modelId="{588F4010-BE8B-4875-B194-411CBC5C4545}" type="presOf" srcId="{41FCF30E-A383-4E55-90B7-AB41E071685D}" destId="{910A86D1-7A93-4EFC-85FD-694784572CCB}" srcOrd="0" destOrd="0" presId="urn:microsoft.com/office/officeart/2005/8/layout/vProcess5"/>
    <dgm:cxn modelId="{ECDDC9CE-E225-4E89-9CB2-8B1AA0DC82A0}" type="presOf" srcId="{05BEA716-9580-4D18-A03B-F7860F7EB7F5}" destId="{87BDB075-1BDD-4194-9CE8-48DDA008DAB7}" srcOrd="0" destOrd="0" presId="urn:microsoft.com/office/officeart/2005/8/layout/vProcess5"/>
    <dgm:cxn modelId="{70F5EF46-2D14-4BDB-B584-E2338A215AD3}" type="presOf" srcId="{F0223E48-13EB-466A-B362-7F73D4C628B4}" destId="{480B226F-52FF-40E7-B76F-9002171DB568}" srcOrd="1" destOrd="0" presId="urn:microsoft.com/office/officeart/2005/8/layout/vProcess5"/>
    <dgm:cxn modelId="{44DF39A2-2052-4173-8535-66943983DAFE}" type="presOf" srcId="{F90ECB82-1756-461F-B437-7825FD0EBED0}" destId="{49860273-5DC4-4246-B7C0-029B5538844A}" srcOrd="0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888F39C2-18E9-4215-916F-4712E8E5938E}" type="presOf" srcId="{F0223E48-13EB-466A-B362-7F73D4C628B4}" destId="{2C75217C-CD60-41A3-835E-AD167AA5E3F3}" srcOrd="0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F36E015D-BA27-4FF5-A51B-51D6E4049450}" type="presOf" srcId="{1AAAD0E1-0903-4ABF-880D-2D96DB22A340}" destId="{2EC2B41B-E6EB-4472-8328-4E1F582F0032}" srcOrd="0" destOrd="0" presId="urn:microsoft.com/office/officeart/2005/8/layout/vProcess5"/>
    <dgm:cxn modelId="{D7DC77FE-2135-4ECB-843B-99DB10090ED0}" type="presOf" srcId="{0F8677CE-BEF9-43F8-810C-405AC5938379}" destId="{18202E7D-02F3-4C0A-9736-6E6AC8E09106}" srcOrd="0" destOrd="0" presId="urn:microsoft.com/office/officeart/2005/8/layout/vProcess5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F153D9B8-981A-48A8-B201-E6068B527433}" type="presOf" srcId="{1AAAD0E1-0903-4ABF-880D-2D96DB22A340}" destId="{1230A04F-A865-42CC-9FF4-D9993A433CC8}" srcOrd="1" destOrd="0" presId="urn:microsoft.com/office/officeart/2005/8/layout/vProcess5"/>
    <dgm:cxn modelId="{44BBCC17-5456-404A-81D2-0EA3F67077AD}" type="presOf" srcId="{782D68A3-F871-42CE-A2B0-9E06EDD3B5B1}" destId="{D0234821-7850-4A72-99E2-9E8589B453AE}" srcOrd="0" destOrd="0" presId="urn:microsoft.com/office/officeart/2005/8/layout/vProcess5"/>
    <dgm:cxn modelId="{7C02A847-5F1B-479B-BD7F-EE55D85CB4D4}" type="presOf" srcId="{0F8677CE-BEF9-43F8-810C-405AC5938379}" destId="{33D46687-2390-4950-A8A2-E2AC9275B987}" srcOrd="1" destOrd="0" presId="urn:microsoft.com/office/officeart/2005/8/layout/vProcess5"/>
    <dgm:cxn modelId="{3280DBE8-96FB-426B-B1C8-DC9E062E86BB}" type="presParOf" srcId="{F3C24E74-D9AD-4371-B2D6-F993AB9559C1}" destId="{A06F732B-FDC1-4190-942D-119AC1EF5999}" srcOrd="0" destOrd="0" presId="urn:microsoft.com/office/officeart/2005/8/layout/vProcess5"/>
    <dgm:cxn modelId="{78603872-B9A3-4D17-8220-582233BFE922}" type="presParOf" srcId="{F3C24E74-D9AD-4371-B2D6-F993AB9559C1}" destId="{18202E7D-02F3-4C0A-9736-6E6AC8E09106}" srcOrd="1" destOrd="0" presId="urn:microsoft.com/office/officeart/2005/8/layout/vProcess5"/>
    <dgm:cxn modelId="{B8E111ED-04C5-47C0-BE4E-93AE7FDA1C18}" type="presParOf" srcId="{F3C24E74-D9AD-4371-B2D6-F993AB9559C1}" destId="{2EC2B41B-E6EB-4472-8328-4E1F582F0032}" srcOrd="2" destOrd="0" presId="urn:microsoft.com/office/officeart/2005/8/layout/vProcess5"/>
    <dgm:cxn modelId="{96EC1E67-C7AA-46D8-B697-2FA19384BD75}" type="presParOf" srcId="{F3C24E74-D9AD-4371-B2D6-F993AB9559C1}" destId="{2C75217C-CD60-41A3-835E-AD167AA5E3F3}" srcOrd="3" destOrd="0" presId="urn:microsoft.com/office/officeart/2005/8/layout/vProcess5"/>
    <dgm:cxn modelId="{04AD1E0F-C50A-421C-8D60-48038AA2942C}" type="presParOf" srcId="{F3C24E74-D9AD-4371-B2D6-F993AB9559C1}" destId="{87BDB075-1BDD-4194-9CE8-48DDA008DAB7}" srcOrd="4" destOrd="0" presId="urn:microsoft.com/office/officeart/2005/8/layout/vProcess5"/>
    <dgm:cxn modelId="{BD61AC43-89AA-4646-A6EC-420462A78627}" type="presParOf" srcId="{F3C24E74-D9AD-4371-B2D6-F993AB9559C1}" destId="{49860273-5DC4-4246-B7C0-029B5538844A}" srcOrd="5" destOrd="0" presId="urn:microsoft.com/office/officeart/2005/8/layout/vProcess5"/>
    <dgm:cxn modelId="{51BFE200-B172-4ED3-BCD2-49F966E04F48}" type="presParOf" srcId="{F3C24E74-D9AD-4371-B2D6-F993AB9559C1}" destId="{D0234821-7850-4A72-99E2-9E8589B453AE}" srcOrd="6" destOrd="0" presId="urn:microsoft.com/office/officeart/2005/8/layout/vProcess5"/>
    <dgm:cxn modelId="{0EAD4E2F-A4D8-46DD-83F1-A538F862F6EE}" type="presParOf" srcId="{F3C24E74-D9AD-4371-B2D6-F993AB9559C1}" destId="{910A86D1-7A93-4EFC-85FD-694784572CCB}" srcOrd="7" destOrd="0" presId="urn:microsoft.com/office/officeart/2005/8/layout/vProcess5"/>
    <dgm:cxn modelId="{D461D2EC-90F2-4FDF-BAB9-AF80A6155B5C}" type="presParOf" srcId="{F3C24E74-D9AD-4371-B2D6-F993AB9559C1}" destId="{33D46687-2390-4950-A8A2-E2AC9275B987}" srcOrd="8" destOrd="0" presId="urn:microsoft.com/office/officeart/2005/8/layout/vProcess5"/>
    <dgm:cxn modelId="{E64AF474-7F94-4BDE-8FFA-91658C4FD43D}" type="presParOf" srcId="{F3C24E74-D9AD-4371-B2D6-F993AB9559C1}" destId="{1230A04F-A865-42CC-9FF4-D9993A433CC8}" srcOrd="9" destOrd="0" presId="urn:microsoft.com/office/officeart/2005/8/layout/vProcess5"/>
    <dgm:cxn modelId="{9EE1DD55-8B15-4651-B6C0-1F0060C0B0B6}" type="presParOf" srcId="{F3C24E74-D9AD-4371-B2D6-F993AB9559C1}" destId="{480B226F-52FF-40E7-B76F-9002171DB568}" srcOrd="10" destOrd="0" presId="urn:microsoft.com/office/officeart/2005/8/layout/vProcess5"/>
    <dgm:cxn modelId="{E607FA5F-5CEF-4573-84DD-848E64A9EAFC}" type="presParOf" srcId="{F3C24E74-D9AD-4371-B2D6-F993AB9559C1}" destId="{7558C016-2220-442A-8F6C-45161FA084B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/>
      <dgm:spPr/>
      <dgm:t>
        <a:bodyPr/>
        <a:lstStyle/>
        <a:p>
          <a:r>
            <a:rPr lang="sr-Cyrl-RS" dirty="0"/>
            <a:t>Идентификација кандидата на испиту</a:t>
          </a:r>
          <a:endParaRPr lang="en-GB" dirty="0"/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/>
      <dgm:spPr/>
      <dgm:t>
        <a:bodyPr/>
        <a:lstStyle/>
        <a:p>
          <a:r>
            <a:rPr lang="sr-Cyrl-RS" dirty="0"/>
            <a:t>Приступање полагању испита</a:t>
          </a:r>
          <a:endParaRPr lang="en-GB" dirty="0"/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/>
      <dgm:spPr/>
      <dgm:t>
        <a:bodyPr/>
        <a:lstStyle/>
        <a:p>
          <a:r>
            <a:rPr lang="sr-Cyrl-RS" dirty="0"/>
            <a:t>Надзор испитног процеса</a:t>
          </a:r>
          <a:endParaRPr lang="en-GB" dirty="0"/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/>
      <dgm:spPr/>
      <dgm:t>
        <a:bodyPr/>
        <a:lstStyle/>
        <a:p>
          <a:r>
            <a:rPr lang="sr-Cyrl-RS" dirty="0"/>
            <a:t>Крај полагања испита</a:t>
          </a:r>
          <a:endParaRPr lang="en-GB" dirty="0"/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AC2757B7-C798-4E8D-BBE2-824630680702}">
      <dgm:prSet/>
      <dgm:spPr/>
      <dgm:t>
        <a:bodyPr/>
        <a:lstStyle/>
        <a:p>
          <a:r>
            <a:rPr lang="sr-Cyrl-RS" strike="noStrike" dirty="0"/>
            <a:t>Објављивање резултата</a:t>
          </a:r>
          <a:endParaRPr lang="en-GB" strike="noStrike" dirty="0"/>
        </a:p>
      </dgm:t>
    </dgm:pt>
    <dgm:pt modelId="{484F42D8-46E7-4113-8250-7BB0CD8EC7C1}" type="parTrans" cxnId="{FAF3F42F-B551-4043-9BDB-0F8A43D0AC2E}">
      <dgm:prSet/>
      <dgm:spPr/>
      <dgm:t>
        <a:bodyPr/>
        <a:lstStyle/>
        <a:p>
          <a:endParaRPr lang="en-GB"/>
        </a:p>
      </dgm:t>
    </dgm:pt>
    <dgm:pt modelId="{4455E8A1-CE87-4353-A363-64A8948CA7EE}" type="sibTrans" cxnId="{FAF3F42F-B551-4043-9BDB-0F8A43D0AC2E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3242CDEA-DC1F-4E2F-AC8E-B92EDE706B68}" type="pres">
      <dgm:prSet presAssocID="{21118A42-EC5A-4D30-8FD6-1F1A8F771C6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B08C-1ED6-4862-9C64-456846ECBE4F}" type="pres">
      <dgm:prSet presAssocID="{21118A42-EC5A-4D30-8FD6-1F1A8F771C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53BE-CCBB-446D-B3A4-B09910C3323E}" type="pres">
      <dgm:prSet presAssocID="{21118A42-EC5A-4D30-8FD6-1F1A8F771C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AC29-0219-475D-BF65-F64BDFAA5C98}" type="pres">
      <dgm:prSet presAssocID="{21118A42-EC5A-4D30-8FD6-1F1A8F771C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79A2D-AA52-4AD6-9E48-BED81974AA35}" type="pres">
      <dgm:prSet presAssocID="{21118A42-EC5A-4D30-8FD6-1F1A8F771C69}" presName="FiveNodes_5" presStyleLbl="node1" presStyleIdx="4" presStyleCnt="5" custLinFactNeighborX="2541" custLinFactNeighborY="-1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C324B-6562-47D8-93BB-F299D7E8AF7F}" type="pres">
      <dgm:prSet presAssocID="{21118A42-EC5A-4D30-8FD6-1F1A8F771C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DA5E-77E2-4771-B3A7-EAF24AC36D37}" type="pres">
      <dgm:prSet presAssocID="{21118A42-EC5A-4D30-8FD6-1F1A8F771C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0536-8F37-42E6-88C8-45497EA66711}" type="pres">
      <dgm:prSet presAssocID="{21118A42-EC5A-4D30-8FD6-1F1A8F771C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AEFEA-FD47-4DD9-A71B-994FDB529EB4}" type="pres">
      <dgm:prSet presAssocID="{21118A42-EC5A-4D30-8FD6-1F1A8F771C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B4C62-ADEB-49A6-9898-4CA59A0F1BC2}" type="pres">
      <dgm:prSet presAssocID="{21118A42-EC5A-4D30-8FD6-1F1A8F771C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0EFA7-F098-4317-B195-10CE37FC31BD}" type="pres">
      <dgm:prSet presAssocID="{21118A42-EC5A-4D30-8FD6-1F1A8F771C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B960C-081A-4E1C-8A92-AFF487E588BE}" type="pres">
      <dgm:prSet presAssocID="{21118A42-EC5A-4D30-8FD6-1F1A8F771C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51CE6-4DA7-40E5-8AFC-C26E82550732}" type="pres">
      <dgm:prSet presAssocID="{21118A42-EC5A-4D30-8FD6-1F1A8F771C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C26-AE02-411A-B356-EB54B13FC820}" type="pres">
      <dgm:prSet presAssocID="{21118A42-EC5A-4D30-8FD6-1F1A8F771C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041C50-B1D8-493E-BB93-F7326CD20D9F}" type="presOf" srcId="{AC2757B7-C798-4E8D-BBE2-824630680702}" destId="{851E1C26-AE02-411A-B356-EB54B13FC820}" srcOrd="1" destOrd="0" presId="urn:microsoft.com/office/officeart/2005/8/layout/vProcess5"/>
    <dgm:cxn modelId="{20D37DE0-0CEF-4557-BAA8-1D78940EA26D}" type="presOf" srcId="{AC2757B7-C798-4E8D-BBE2-824630680702}" destId="{33779A2D-AA52-4AD6-9E48-BED81974AA35}" srcOrd="0" destOrd="0" presId="urn:microsoft.com/office/officeart/2005/8/layout/vProcess5"/>
    <dgm:cxn modelId="{2E1BE9E5-95D8-40F3-9100-7EC7576B7F8E}" type="presOf" srcId="{1AAAD0E1-0903-4ABF-880D-2D96DB22A340}" destId="{3F75B08C-1ED6-4862-9C64-456846ECBE4F}" srcOrd="0" destOrd="0" presId="urn:microsoft.com/office/officeart/2005/8/layout/vProcess5"/>
    <dgm:cxn modelId="{4A0F1708-8E8C-4CD3-8370-9752CBA8856F}" type="presOf" srcId="{1AAAD0E1-0903-4ABF-880D-2D96DB22A340}" destId="{6660EFA7-F098-4317-B195-10CE37FC31BD}" srcOrd="1" destOrd="0" presId="urn:microsoft.com/office/officeart/2005/8/layout/vProcess5"/>
    <dgm:cxn modelId="{471B9B28-66A6-494E-9671-01D5E3AE1D59}" type="presOf" srcId="{21118A42-EC5A-4D30-8FD6-1F1A8F771C69}" destId="{F3C24E74-D9AD-4371-B2D6-F993AB9559C1}" srcOrd="0" destOrd="0" presId="urn:microsoft.com/office/officeart/2005/8/layout/vProcess5"/>
    <dgm:cxn modelId="{6AEDEB96-2D78-4C08-A532-ADE182E82C5C}" type="presOf" srcId="{0F8677CE-BEF9-43F8-810C-405AC5938379}" destId="{3242CDEA-DC1F-4E2F-AC8E-B92EDE706B68}" srcOrd="0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9AEAA62D-6DFF-4BDE-BC5E-7C8ABDF67E3E}" type="presOf" srcId="{782D68A3-F871-42CE-A2B0-9E06EDD3B5B1}" destId="{C355DA5E-77E2-4771-B3A7-EAF24AC36D37}" srcOrd="0" destOrd="0" presId="urn:microsoft.com/office/officeart/2005/8/layout/vProcess5"/>
    <dgm:cxn modelId="{09370542-0784-4AC5-8D24-07A63DEEC623}" type="presOf" srcId="{05BEA716-9580-4D18-A03B-F7860F7EB7F5}" destId="{E612AC29-0219-475D-BF65-F64BDFAA5C98}" srcOrd="0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20726EB1-40AB-4F58-BC0C-D8A1826A5914}" type="presOf" srcId="{F0223E48-13EB-466A-B362-7F73D4C628B4}" destId="{94EB960C-081A-4E1C-8A92-AFF487E588BE}" srcOrd="1" destOrd="0" presId="urn:microsoft.com/office/officeart/2005/8/layout/vProcess5"/>
    <dgm:cxn modelId="{10EB5F83-1ADF-40B3-9BD3-1789BB4F9E13}" type="presOf" srcId="{C1FA6A4F-34B0-4641-8A52-7246A832E6FB}" destId="{4D2AEFEA-FD47-4DD9-A71B-994FDB529EB4}" srcOrd="0" destOrd="0" presId="urn:microsoft.com/office/officeart/2005/8/layout/vProcess5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84E3E923-6447-4B0F-812E-D5DF7926B38E}" type="presOf" srcId="{0F8677CE-BEF9-43F8-810C-405AC5938379}" destId="{C1CB4C62-ADEB-49A6-9898-4CA59A0F1BC2}" srcOrd="1" destOrd="0" presId="urn:microsoft.com/office/officeart/2005/8/layout/vProcess5"/>
    <dgm:cxn modelId="{7740381C-1900-4974-8DAC-23C9BF818A16}" type="presOf" srcId="{05BEA716-9580-4D18-A03B-F7860F7EB7F5}" destId="{C9D51CE6-4DA7-40E5-8AFC-C26E82550732}" srcOrd="1" destOrd="0" presId="urn:microsoft.com/office/officeart/2005/8/layout/vProcess5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B988159F-738F-46FC-9F8C-264BA2C3B641}" type="presOf" srcId="{F0223E48-13EB-466A-B362-7F73D4C628B4}" destId="{18C453BE-CCBB-446D-B3A4-B09910C3323E}" srcOrd="0" destOrd="0" presId="urn:microsoft.com/office/officeart/2005/8/layout/vProcess5"/>
    <dgm:cxn modelId="{FAF3F42F-B551-4043-9BDB-0F8A43D0AC2E}" srcId="{21118A42-EC5A-4D30-8FD6-1F1A8F771C69}" destId="{AC2757B7-C798-4E8D-BBE2-824630680702}" srcOrd="4" destOrd="0" parTransId="{484F42D8-46E7-4113-8250-7BB0CD8EC7C1}" sibTransId="{4455E8A1-CE87-4353-A363-64A8948CA7EE}"/>
    <dgm:cxn modelId="{6FBDCF2E-78A8-4426-88FA-41F450B50452}" type="presOf" srcId="{41FCF30E-A383-4E55-90B7-AB41E071685D}" destId="{4CBF0536-8F37-42E6-88C8-45497EA66711}" srcOrd="0" destOrd="0" presId="urn:microsoft.com/office/officeart/2005/8/layout/vProcess5"/>
    <dgm:cxn modelId="{79201569-4F3B-4A63-9B3B-25473857B46E}" type="presOf" srcId="{F90ECB82-1756-461F-B437-7825FD0EBED0}" destId="{413C324B-6562-47D8-93BB-F299D7E8AF7F}" srcOrd="0" destOrd="0" presId="urn:microsoft.com/office/officeart/2005/8/layout/vProcess5"/>
    <dgm:cxn modelId="{42DD2158-3CB7-4003-B677-B544D2C1C810}" type="presParOf" srcId="{F3C24E74-D9AD-4371-B2D6-F993AB9559C1}" destId="{A06F732B-FDC1-4190-942D-119AC1EF5999}" srcOrd="0" destOrd="0" presId="urn:microsoft.com/office/officeart/2005/8/layout/vProcess5"/>
    <dgm:cxn modelId="{45F8B953-36E5-459C-A013-2BE5AF6BCF2E}" type="presParOf" srcId="{F3C24E74-D9AD-4371-B2D6-F993AB9559C1}" destId="{3242CDEA-DC1F-4E2F-AC8E-B92EDE706B68}" srcOrd="1" destOrd="0" presId="urn:microsoft.com/office/officeart/2005/8/layout/vProcess5"/>
    <dgm:cxn modelId="{847DECDF-222A-4DAF-8167-D7E5A6765E5B}" type="presParOf" srcId="{F3C24E74-D9AD-4371-B2D6-F993AB9559C1}" destId="{3F75B08C-1ED6-4862-9C64-456846ECBE4F}" srcOrd="2" destOrd="0" presId="urn:microsoft.com/office/officeart/2005/8/layout/vProcess5"/>
    <dgm:cxn modelId="{DAF6B7D9-4C38-43CA-92D9-708ED5EC5A2D}" type="presParOf" srcId="{F3C24E74-D9AD-4371-B2D6-F993AB9559C1}" destId="{18C453BE-CCBB-446D-B3A4-B09910C3323E}" srcOrd="3" destOrd="0" presId="urn:microsoft.com/office/officeart/2005/8/layout/vProcess5"/>
    <dgm:cxn modelId="{2517E118-D40A-4482-BAA0-65FDA044C951}" type="presParOf" srcId="{F3C24E74-D9AD-4371-B2D6-F993AB9559C1}" destId="{E612AC29-0219-475D-BF65-F64BDFAA5C98}" srcOrd="4" destOrd="0" presId="urn:microsoft.com/office/officeart/2005/8/layout/vProcess5"/>
    <dgm:cxn modelId="{FF6D587A-9105-425A-8DAA-A824E3354B42}" type="presParOf" srcId="{F3C24E74-D9AD-4371-B2D6-F993AB9559C1}" destId="{33779A2D-AA52-4AD6-9E48-BED81974AA35}" srcOrd="5" destOrd="0" presId="urn:microsoft.com/office/officeart/2005/8/layout/vProcess5"/>
    <dgm:cxn modelId="{8054F190-4D20-40B9-8E13-0A7706B419DF}" type="presParOf" srcId="{F3C24E74-D9AD-4371-B2D6-F993AB9559C1}" destId="{413C324B-6562-47D8-93BB-F299D7E8AF7F}" srcOrd="6" destOrd="0" presId="urn:microsoft.com/office/officeart/2005/8/layout/vProcess5"/>
    <dgm:cxn modelId="{D37CC465-671E-4BBC-91E4-109B8EDB859F}" type="presParOf" srcId="{F3C24E74-D9AD-4371-B2D6-F993AB9559C1}" destId="{C355DA5E-77E2-4771-B3A7-EAF24AC36D37}" srcOrd="7" destOrd="0" presId="urn:microsoft.com/office/officeart/2005/8/layout/vProcess5"/>
    <dgm:cxn modelId="{264730C9-6493-45D6-A1B7-57EF2A42D537}" type="presParOf" srcId="{F3C24E74-D9AD-4371-B2D6-F993AB9559C1}" destId="{4CBF0536-8F37-42E6-88C8-45497EA66711}" srcOrd="8" destOrd="0" presId="urn:microsoft.com/office/officeart/2005/8/layout/vProcess5"/>
    <dgm:cxn modelId="{E91CF900-594E-438B-AE1C-819C84C0B046}" type="presParOf" srcId="{F3C24E74-D9AD-4371-B2D6-F993AB9559C1}" destId="{4D2AEFEA-FD47-4DD9-A71B-994FDB529EB4}" srcOrd="9" destOrd="0" presId="urn:microsoft.com/office/officeart/2005/8/layout/vProcess5"/>
    <dgm:cxn modelId="{93AD6403-C1DE-4EA2-B539-9F7D4F679F81}" type="presParOf" srcId="{F3C24E74-D9AD-4371-B2D6-F993AB9559C1}" destId="{C1CB4C62-ADEB-49A6-9898-4CA59A0F1BC2}" srcOrd="10" destOrd="0" presId="urn:microsoft.com/office/officeart/2005/8/layout/vProcess5"/>
    <dgm:cxn modelId="{891D93B9-DA86-4828-9D74-9BDB77FB2F11}" type="presParOf" srcId="{F3C24E74-D9AD-4371-B2D6-F993AB9559C1}" destId="{6660EFA7-F098-4317-B195-10CE37FC31BD}" srcOrd="11" destOrd="0" presId="urn:microsoft.com/office/officeart/2005/8/layout/vProcess5"/>
    <dgm:cxn modelId="{646A7620-5C05-4C56-8E3F-FD27FBC4CEC8}" type="presParOf" srcId="{F3C24E74-D9AD-4371-B2D6-F993AB9559C1}" destId="{94EB960C-081A-4E1C-8A92-AFF487E588BE}" srcOrd="12" destOrd="0" presId="urn:microsoft.com/office/officeart/2005/8/layout/vProcess5"/>
    <dgm:cxn modelId="{25499CC5-8833-4F75-A4FC-B12197F2998A}" type="presParOf" srcId="{F3C24E74-D9AD-4371-B2D6-F993AB9559C1}" destId="{C9D51CE6-4DA7-40E5-8AFC-C26E82550732}" srcOrd="13" destOrd="0" presId="urn:microsoft.com/office/officeart/2005/8/layout/vProcess5"/>
    <dgm:cxn modelId="{23910CDD-25E9-48D6-AD74-CB9C38690E13}" type="presParOf" srcId="{F3C24E74-D9AD-4371-B2D6-F993AB9559C1}" destId="{851E1C26-AE02-411A-B356-EB54B13FC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/>
      <dgm:spPr/>
      <dgm:t>
        <a:bodyPr/>
        <a:lstStyle/>
        <a:p>
          <a:r>
            <a:rPr lang="sr-Cyrl-RS" dirty="0"/>
            <a:t>Дистрибуција тестова ради </a:t>
          </a:r>
          <a:r>
            <a:rPr lang="sr-Cyrl-RS" dirty="0" smtClean="0"/>
            <a:t>прегледања</a:t>
          </a:r>
          <a:endParaRPr lang="en-GB" dirty="0"/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/>
      <dgm:spPr/>
      <dgm:t>
        <a:bodyPr/>
        <a:lstStyle/>
        <a:p>
          <a:r>
            <a:rPr lang="sr-Cyrl-RS" dirty="0" smtClean="0"/>
            <a:t>Прегледање </a:t>
          </a:r>
          <a:r>
            <a:rPr lang="sr-Cyrl-RS" dirty="0"/>
            <a:t>тестова/испитних задатака</a:t>
          </a:r>
          <a:endParaRPr lang="en-GB" dirty="0"/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/>
      <dgm:spPr/>
      <dgm:t>
        <a:bodyPr/>
        <a:lstStyle/>
        <a:p>
          <a:r>
            <a:rPr lang="sr-Cyrl-RS" dirty="0"/>
            <a:t>Слање резултата испита за унос података</a:t>
          </a:r>
          <a:endParaRPr lang="en-GB" dirty="0"/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/>
      <dgm:spPr/>
      <dgm:t>
        <a:bodyPr/>
        <a:lstStyle/>
        <a:p>
          <a:r>
            <a:rPr lang="sr-Cyrl-RS" dirty="0"/>
            <a:t>Дешифровање тестова</a:t>
          </a:r>
          <a:endParaRPr lang="en-GB" dirty="0"/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AC2757B7-C798-4E8D-BBE2-824630680702}">
      <dgm:prSet/>
      <dgm:spPr/>
      <dgm:t>
        <a:bodyPr/>
        <a:lstStyle/>
        <a:p>
          <a:r>
            <a:rPr lang="sr-Cyrl-RS" dirty="0"/>
            <a:t>Објављивање прелиминарних резултата</a:t>
          </a:r>
          <a:endParaRPr lang="en-GB" dirty="0"/>
        </a:p>
      </dgm:t>
    </dgm:pt>
    <dgm:pt modelId="{484F42D8-46E7-4113-8250-7BB0CD8EC7C1}" type="parTrans" cxnId="{FAF3F42F-B551-4043-9BDB-0F8A43D0AC2E}">
      <dgm:prSet/>
      <dgm:spPr/>
      <dgm:t>
        <a:bodyPr/>
        <a:lstStyle/>
        <a:p>
          <a:endParaRPr lang="en-GB"/>
        </a:p>
      </dgm:t>
    </dgm:pt>
    <dgm:pt modelId="{4455E8A1-CE87-4353-A363-64A8948CA7EE}" type="sibTrans" cxnId="{FAF3F42F-B551-4043-9BDB-0F8A43D0AC2E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3242CDEA-DC1F-4E2F-AC8E-B92EDE706B68}" type="pres">
      <dgm:prSet presAssocID="{21118A42-EC5A-4D30-8FD6-1F1A8F771C6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B08C-1ED6-4862-9C64-456846ECBE4F}" type="pres">
      <dgm:prSet presAssocID="{21118A42-EC5A-4D30-8FD6-1F1A8F771C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53BE-CCBB-446D-B3A4-B09910C3323E}" type="pres">
      <dgm:prSet presAssocID="{21118A42-EC5A-4D30-8FD6-1F1A8F771C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AC29-0219-475D-BF65-F64BDFAA5C98}" type="pres">
      <dgm:prSet presAssocID="{21118A42-EC5A-4D30-8FD6-1F1A8F771C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79A2D-AA52-4AD6-9E48-BED81974AA35}" type="pres">
      <dgm:prSet presAssocID="{21118A42-EC5A-4D30-8FD6-1F1A8F771C6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C324B-6562-47D8-93BB-F299D7E8AF7F}" type="pres">
      <dgm:prSet presAssocID="{21118A42-EC5A-4D30-8FD6-1F1A8F771C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DA5E-77E2-4771-B3A7-EAF24AC36D37}" type="pres">
      <dgm:prSet presAssocID="{21118A42-EC5A-4D30-8FD6-1F1A8F771C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0536-8F37-42E6-88C8-45497EA66711}" type="pres">
      <dgm:prSet presAssocID="{21118A42-EC5A-4D30-8FD6-1F1A8F771C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AEFEA-FD47-4DD9-A71B-994FDB529EB4}" type="pres">
      <dgm:prSet presAssocID="{21118A42-EC5A-4D30-8FD6-1F1A8F771C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B4C62-ADEB-49A6-9898-4CA59A0F1BC2}" type="pres">
      <dgm:prSet presAssocID="{21118A42-EC5A-4D30-8FD6-1F1A8F771C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0EFA7-F098-4317-B195-10CE37FC31BD}" type="pres">
      <dgm:prSet presAssocID="{21118A42-EC5A-4D30-8FD6-1F1A8F771C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B960C-081A-4E1C-8A92-AFF487E588BE}" type="pres">
      <dgm:prSet presAssocID="{21118A42-EC5A-4D30-8FD6-1F1A8F771C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51CE6-4DA7-40E5-8AFC-C26E82550732}" type="pres">
      <dgm:prSet presAssocID="{21118A42-EC5A-4D30-8FD6-1F1A8F771C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C26-AE02-411A-B356-EB54B13FC820}" type="pres">
      <dgm:prSet presAssocID="{21118A42-EC5A-4D30-8FD6-1F1A8F771C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2A8DFE-36CF-478B-B5A8-F6AC34EE114C}" type="presOf" srcId="{AC2757B7-C798-4E8D-BBE2-824630680702}" destId="{851E1C26-AE02-411A-B356-EB54B13FC820}" srcOrd="1" destOrd="0" presId="urn:microsoft.com/office/officeart/2005/8/layout/vProcess5"/>
    <dgm:cxn modelId="{DD0DB950-57A4-4E40-A4F9-A8B5D6C225E2}" type="presOf" srcId="{0F8677CE-BEF9-43F8-810C-405AC5938379}" destId="{C1CB4C62-ADEB-49A6-9898-4CA59A0F1BC2}" srcOrd="1" destOrd="0" presId="urn:microsoft.com/office/officeart/2005/8/layout/vProcess5"/>
    <dgm:cxn modelId="{E537F7DC-1259-42C8-A0BA-EED4854544EB}" type="presOf" srcId="{AC2757B7-C798-4E8D-BBE2-824630680702}" destId="{33779A2D-AA52-4AD6-9E48-BED81974AA35}" srcOrd="0" destOrd="0" presId="urn:microsoft.com/office/officeart/2005/8/layout/vProcess5"/>
    <dgm:cxn modelId="{0BEE50F5-ED01-48B2-BE64-E632AEA470C7}" type="presOf" srcId="{C1FA6A4F-34B0-4641-8A52-7246A832E6FB}" destId="{4D2AEFEA-FD47-4DD9-A71B-994FDB529EB4}" srcOrd="0" destOrd="0" presId="urn:microsoft.com/office/officeart/2005/8/layout/vProcess5"/>
    <dgm:cxn modelId="{9A461205-02F0-4CB8-A9EC-E34BDFAE53F3}" type="presOf" srcId="{1AAAD0E1-0903-4ABF-880D-2D96DB22A340}" destId="{6660EFA7-F098-4317-B195-10CE37FC31BD}" srcOrd="1" destOrd="0" presId="urn:microsoft.com/office/officeart/2005/8/layout/vProcess5"/>
    <dgm:cxn modelId="{51F9396A-64E7-44C2-A063-F34AE3B25F0A}" type="presOf" srcId="{41FCF30E-A383-4E55-90B7-AB41E071685D}" destId="{4CBF0536-8F37-42E6-88C8-45497EA66711}" srcOrd="0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5F17A5A8-2632-4319-A620-6DD5A72D2FB3}" type="presOf" srcId="{0F8677CE-BEF9-43F8-810C-405AC5938379}" destId="{3242CDEA-DC1F-4E2F-AC8E-B92EDE706B68}" srcOrd="0" destOrd="0" presId="urn:microsoft.com/office/officeart/2005/8/layout/vProcess5"/>
    <dgm:cxn modelId="{C4FC7CD4-D50B-4F19-BDDF-B7D0F29A998F}" type="presOf" srcId="{1AAAD0E1-0903-4ABF-880D-2D96DB22A340}" destId="{3F75B08C-1ED6-4862-9C64-456846ECBE4F}" srcOrd="0" destOrd="0" presId="urn:microsoft.com/office/officeart/2005/8/layout/vProcess5"/>
    <dgm:cxn modelId="{8C1C3801-0499-457C-8B40-7B572163293A}" type="presOf" srcId="{21118A42-EC5A-4D30-8FD6-1F1A8F771C69}" destId="{F3C24E74-D9AD-4371-B2D6-F993AB9559C1}" srcOrd="0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263284C1-1A43-44E4-98EC-145C3B47F00D}" type="presOf" srcId="{782D68A3-F871-42CE-A2B0-9E06EDD3B5B1}" destId="{C355DA5E-77E2-4771-B3A7-EAF24AC36D37}" srcOrd="0" destOrd="0" presId="urn:microsoft.com/office/officeart/2005/8/layout/vProcess5"/>
    <dgm:cxn modelId="{72D063EC-E70C-4C91-B064-5ED0454B666E}" type="presOf" srcId="{05BEA716-9580-4D18-A03B-F7860F7EB7F5}" destId="{E612AC29-0219-475D-BF65-F64BDFAA5C98}" srcOrd="0" destOrd="0" presId="urn:microsoft.com/office/officeart/2005/8/layout/vProcess5"/>
    <dgm:cxn modelId="{7E1A81C1-1D1D-44F7-94A2-3244D2D832BF}" type="presOf" srcId="{F0223E48-13EB-466A-B362-7F73D4C628B4}" destId="{94EB960C-081A-4E1C-8A92-AFF487E588BE}" srcOrd="1" destOrd="0" presId="urn:microsoft.com/office/officeart/2005/8/layout/vProcess5"/>
    <dgm:cxn modelId="{9726D650-897C-42C9-AE6E-D09B9A530425}" type="presOf" srcId="{05BEA716-9580-4D18-A03B-F7860F7EB7F5}" destId="{C9D51CE6-4DA7-40E5-8AFC-C26E82550732}" srcOrd="1" destOrd="0" presId="urn:microsoft.com/office/officeart/2005/8/layout/vProcess5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477F53AA-2E43-4D94-ABD8-89A8C953B2AD}" type="presOf" srcId="{F0223E48-13EB-466A-B362-7F73D4C628B4}" destId="{18C453BE-CCBB-446D-B3A4-B09910C3323E}" srcOrd="0" destOrd="0" presId="urn:microsoft.com/office/officeart/2005/8/layout/vProcess5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FAF3F42F-B551-4043-9BDB-0F8A43D0AC2E}" srcId="{21118A42-EC5A-4D30-8FD6-1F1A8F771C69}" destId="{AC2757B7-C798-4E8D-BBE2-824630680702}" srcOrd="4" destOrd="0" parTransId="{484F42D8-46E7-4113-8250-7BB0CD8EC7C1}" sibTransId="{4455E8A1-CE87-4353-A363-64A8948CA7EE}"/>
    <dgm:cxn modelId="{E49FDA29-724C-42D6-89B8-9E89C919E4A0}" type="presOf" srcId="{F90ECB82-1756-461F-B437-7825FD0EBED0}" destId="{413C324B-6562-47D8-93BB-F299D7E8AF7F}" srcOrd="0" destOrd="0" presId="urn:microsoft.com/office/officeart/2005/8/layout/vProcess5"/>
    <dgm:cxn modelId="{722C75A1-50D2-4F3A-9E15-705761F20F93}" type="presParOf" srcId="{F3C24E74-D9AD-4371-B2D6-F993AB9559C1}" destId="{A06F732B-FDC1-4190-942D-119AC1EF5999}" srcOrd="0" destOrd="0" presId="urn:microsoft.com/office/officeart/2005/8/layout/vProcess5"/>
    <dgm:cxn modelId="{6E07F1C9-2D78-46AE-97C7-769AE951430C}" type="presParOf" srcId="{F3C24E74-D9AD-4371-B2D6-F993AB9559C1}" destId="{3242CDEA-DC1F-4E2F-AC8E-B92EDE706B68}" srcOrd="1" destOrd="0" presId="urn:microsoft.com/office/officeart/2005/8/layout/vProcess5"/>
    <dgm:cxn modelId="{F49B797D-4590-492F-826A-1C7B0C4824DF}" type="presParOf" srcId="{F3C24E74-D9AD-4371-B2D6-F993AB9559C1}" destId="{3F75B08C-1ED6-4862-9C64-456846ECBE4F}" srcOrd="2" destOrd="0" presId="urn:microsoft.com/office/officeart/2005/8/layout/vProcess5"/>
    <dgm:cxn modelId="{5C743B9A-588E-4D8A-BE25-4D13DF997D2E}" type="presParOf" srcId="{F3C24E74-D9AD-4371-B2D6-F993AB9559C1}" destId="{18C453BE-CCBB-446D-B3A4-B09910C3323E}" srcOrd="3" destOrd="0" presId="urn:microsoft.com/office/officeart/2005/8/layout/vProcess5"/>
    <dgm:cxn modelId="{0DDBFDB3-09E6-4EF4-8155-4E04697484F3}" type="presParOf" srcId="{F3C24E74-D9AD-4371-B2D6-F993AB9559C1}" destId="{E612AC29-0219-475D-BF65-F64BDFAA5C98}" srcOrd="4" destOrd="0" presId="urn:microsoft.com/office/officeart/2005/8/layout/vProcess5"/>
    <dgm:cxn modelId="{FE455825-F854-4DEE-8319-F691D25BB4F0}" type="presParOf" srcId="{F3C24E74-D9AD-4371-B2D6-F993AB9559C1}" destId="{33779A2D-AA52-4AD6-9E48-BED81974AA35}" srcOrd="5" destOrd="0" presId="urn:microsoft.com/office/officeart/2005/8/layout/vProcess5"/>
    <dgm:cxn modelId="{79A8B628-840E-463F-A43C-D9CE0E31C13F}" type="presParOf" srcId="{F3C24E74-D9AD-4371-B2D6-F993AB9559C1}" destId="{413C324B-6562-47D8-93BB-F299D7E8AF7F}" srcOrd="6" destOrd="0" presId="urn:microsoft.com/office/officeart/2005/8/layout/vProcess5"/>
    <dgm:cxn modelId="{18D0069B-E780-408E-9E0F-36B7A715FC4F}" type="presParOf" srcId="{F3C24E74-D9AD-4371-B2D6-F993AB9559C1}" destId="{C355DA5E-77E2-4771-B3A7-EAF24AC36D37}" srcOrd="7" destOrd="0" presId="urn:microsoft.com/office/officeart/2005/8/layout/vProcess5"/>
    <dgm:cxn modelId="{6CB2D80A-0716-4C98-97A2-B32DB9DA10FB}" type="presParOf" srcId="{F3C24E74-D9AD-4371-B2D6-F993AB9559C1}" destId="{4CBF0536-8F37-42E6-88C8-45497EA66711}" srcOrd="8" destOrd="0" presId="urn:microsoft.com/office/officeart/2005/8/layout/vProcess5"/>
    <dgm:cxn modelId="{ADCD6F4E-0819-4B9F-B971-FAA9460583D4}" type="presParOf" srcId="{F3C24E74-D9AD-4371-B2D6-F993AB9559C1}" destId="{4D2AEFEA-FD47-4DD9-A71B-994FDB529EB4}" srcOrd="9" destOrd="0" presId="urn:microsoft.com/office/officeart/2005/8/layout/vProcess5"/>
    <dgm:cxn modelId="{939B0B23-ABE5-4D94-B130-8C6B0BE263DB}" type="presParOf" srcId="{F3C24E74-D9AD-4371-B2D6-F993AB9559C1}" destId="{C1CB4C62-ADEB-49A6-9898-4CA59A0F1BC2}" srcOrd="10" destOrd="0" presId="urn:microsoft.com/office/officeart/2005/8/layout/vProcess5"/>
    <dgm:cxn modelId="{9BFC4AA9-5045-423D-885D-EA8123391733}" type="presParOf" srcId="{F3C24E74-D9AD-4371-B2D6-F993AB9559C1}" destId="{6660EFA7-F098-4317-B195-10CE37FC31BD}" srcOrd="11" destOrd="0" presId="urn:microsoft.com/office/officeart/2005/8/layout/vProcess5"/>
    <dgm:cxn modelId="{99144BB0-BF29-4689-BFFC-4EAEA85CC2B6}" type="presParOf" srcId="{F3C24E74-D9AD-4371-B2D6-F993AB9559C1}" destId="{94EB960C-081A-4E1C-8A92-AFF487E588BE}" srcOrd="12" destOrd="0" presId="urn:microsoft.com/office/officeart/2005/8/layout/vProcess5"/>
    <dgm:cxn modelId="{292B073D-5F91-48FF-B818-718E53C0480E}" type="presParOf" srcId="{F3C24E74-D9AD-4371-B2D6-F993AB9559C1}" destId="{C9D51CE6-4DA7-40E5-8AFC-C26E82550732}" srcOrd="13" destOrd="0" presId="urn:microsoft.com/office/officeart/2005/8/layout/vProcess5"/>
    <dgm:cxn modelId="{C8CFA1C0-18CD-4995-857F-895A0AEABC37}" type="presParOf" srcId="{F3C24E74-D9AD-4371-B2D6-F993AB9559C1}" destId="{851E1C26-AE02-411A-B356-EB54B13FC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/>
      <dgm:spPr/>
      <dgm:t>
        <a:bodyPr/>
        <a:lstStyle/>
        <a:p>
          <a:r>
            <a:rPr lang="sr-Cyrl-RS" dirty="0"/>
            <a:t>Улагање приговора</a:t>
          </a:r>
          <a:endParaRPr lang="en-GB" dirty="0"/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/>
      <dgm:spPr/>
      <dgm:t>
        <a:bodyPr/>
        <a:lstStyle/>
        <a:p>
          <a:r>
            <a:rPr lang="sr-Cyrl-RS" dirty="0"/>
            <a:t>Решавање приговора</a:t>
          </a:r>
          <a:endParaRPr lang="en-GB" dirty="0"/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/>
      <dgm:spPr/>
      <dgm:t>
        <a:bodyPr/>
        <a:lstStyle/>
        <a:p>
          <a:r>
            <a:rPr lang="sr-Cyrl-RS" dirty="0"/>
            <a:t>Објављивање коначних резултата</a:t>
          </a:r>
          <a:endParaRPr lang="en-GB" dirty="0"/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/>
      <dgm:spPr/>
      <dgm:t>
        <a:bodyPr/>
        <a:lstStyle/>
        <a:p>
          <a:r>
            <a:rPr lang="sr-Cyrl-RS" dirty="0" smtClean="0"/>
            <a:t>Анализа резултата и предузимање мера</a:t>
          </a:r>
          <a:endParaRPr lang="en-GB" dirty="0"/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7B1972DD-53AD-4205-802C-91891C9BFDE2}" type="pres">
      <dgm:prSet presAssocID="{21118A42-EC5A-4D30-8FD6-1F1A8F771C6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8D7F7-F927-4A17-8318-68BAB537C19D}" type="pres">
      <dgm:prSet presAssocID="{21118A42-EC5A-4D30-8FD6-1F1A8F771C6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FFC6F-D746-4F4E-9928-34FC8C974221}" type="pres">
      <dgm:prSet presAssocID="{21118A42-EC5A-4D30-8FD6-1F1A8F771C6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EC280-64CD-4B62-8F77-A9AD56FF5746}" type="pres">
      <dgm:prSet presAssocID="{21118A42-EC5A-4D30-8FD6-1F1A8F771C6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64E90-BBC3-4FA0-A307-233689F2DE10}" type="pres">
      <dgm:prSet presAssocID="{21118A42-EC5A-4D30-8FD6-1F1A8F771C6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86F4D-53D5-4E5D-B748-6AF257D4C81C}" type="pres">
      <dgm:prSet presAssocID="{21118A42-EC5A-4D30-8FD6-1F1A8F771C6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85A90-21EC-428C-93B9-AD8035B5D0DF}" type="pres">
      <dgm:prSet presAssocID="{21118A42-EC5A-4D30-8FD6-1F1A8F771C6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59FE1-C1B3-4833-BCFA-497ED7B6BBB5}" type="pres">
      <dgm:prSet presAssocID="{21118A42-EC5A-4D30-8FD6-1F1A8F771C6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3438A-41A0-4E13-8D1C-46201B17DEE4}" type="pres">
      <dgm:prSet presAssocID="{21118A42-EC5A-4D30-8FD6-1F1A8F771C6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08F5D-13C2-4D72-AA78-8FD7C5B609E7}" type="pres">
      <dgm:prSet presAssocID="{21118A42-EC5A-4D30-8FD6-1F1A8F771C6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ECD07-3ABD-4C5D-8606-C3E40A923126}" type="pres">
      <dgm:prSet presAssocID="{21118A42-EC5A-4D30-8FD6-1F1A8F771C6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838AB-7F08-4862-A877-604887E6463A}" type="presOf" srcId="{1AAAD0E1-0903-4ABF-880D-2D96DB22A340}" destId="{B4A8D7F7-F927-4A17-8318-68BAB537C19D}" srcOrd="0" destOrd="0" presId="urn:microsoft.com/office/officeart/2005/8/layout/vProcess5"/>
    <dgm:cxn modelId="{1EF7EA4F-A6FA-4228-AA0A-BF64E5E2A5B7}" type="presOf" srcId="{782D68A3-F871-42CE-A2B0-9E06EDD3B5B1}" destId="{56086F4D-53D5-4E5D-B748-6AF257D4C81C}" srcOrd="0" destOrd="0" presId="urn:microsoft.com/office/officeart/2005/8/layout/vProcess5"/>
    <dgm:cxn modelId="{4A92150C-908B-4D12-9A85-3F6B76059F70}" type="presOf" srcId="{0F8677CE-BEF9-43F8-810C-405AC5938379}" destId="{4A159FE1-C1B3-4833-BCFA-497ED7B6BBB5}" srcOrd="1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D6C4820C-CDDD-487A-90D2-7456A34B1807}" type="presOf" srcId="{F90ECB82-1756-461F-B437-7825FD0EBED0}" destId="{8BC64E90-BBC3-4FA0-A307-233689F2DE10}" srcOrd="0" destOrd="0" presId="urn:microsoft.com/office/officeart/2005/8/layout/vProcess5"/>
    <dgm:cxn modelId="{03B5EC8C-6345-4F5A-B048-79B55FC6207A}" type="presOf" srcId="{41FCF30E-A383-4E55-90B7-AB41E071685D}" destId="{EDB85A90-21EC-428C-93B9-AD8035B5D0DF}" srcOrd="0" destOrd="0" presId="urn:microsoft.com/office/officeart/2005/8/layout/vProcess5"/>
    <dgm:cxn modelId="{4DE01EC9-0C41-40B0-9081-36E184B0C5AD}" type="presOf" srcId="{21118A42-EC5A-4D30-8FD6-1F1A8F771C69}" destId="{F3C24E74-D9AD-4371-B2D6-F993AB9559C1}" srcOrd="0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30515544-7C1B-4B7A-8C2A-2C0FA582D0AB}" type="presOf" srcId="{1AAAD0E1-0903-4ABF-880D-2D96DB22A340}" destId="{3273438A-41A0-4E13-8D1C-46201B17DEE4}" srcOrd="1" destOrd="0" presId="urn:microsoft.com/office/officeart/2005/8/layout/vProcess5"/>
    <dgm:cxn modelId="{A9AEC27C-E2AF-4AE5-80A4-EBB8711E929E}" type="presOf" srcId="{05BEA716-9580-4D18-A03B-F7860F7EB7F5}" destId="{F31EC280-64CD-4B62-8F77-A9AD56FF5746}" srcOrd="0" destOrd="0" presId="urn:microsoft.com/office/officeart/2005/8/layout/vProcess5"/>
    <dgm:cxn modelId="{EA797571-6278-4A12-85E6-28685B044C4E}" type="presOf" srcId="{0F8677CE-BEF9-43F8-810C-405AC5938379}" destId="{7B1972DD-53AD-4205-802C-91891C9BFDE2}" srcOrd="0" destOrd="0" presId="urn:microsoft.com/office/officeart/2005/8/layout/vProcess5"/>
    <dgm:cxn modelId="{0CB6D9D9-32B1-4456-9A25-9A035F726C3C}" type="presOf" srcId="{F0223E48-13EB-466A-B362-7F73D4C628B4}" destId="{A8808F5D-13C2-4D72-AA78-8FD7C5B609E7}" srcOrd="1" destOrd="0" presId="urn:microsoft.com/office/officeart/2005/8/layout/vProcess5"/>
    <dgm:cxn modelId="{1063541A-6F97-4165-A6EB-B28D66683971}" type="presOf" srcId="{05BEA716-9580-4D18-A03B-F7860F7EB7F5}" destId="{1F1ECD07-3ABD-4C5D-8606-C3E40A923126}" srcOrd="1" destOrd="0" presId="urn:microsoft.com/office/officeart/2005/8/layout/vProcess5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5EEA8D2D-728E-47F0-B9E4-CC9D9C39F489}" type="presOf" srcId="{F0223E48-13EB-466A-B362-7F73D4C628B4}" destId="{C1CFFC6F-D746-4F4E-9928-34FC8C974221}" srcOrd="0" destOrd="0" presId="urn:microsoft.com/office/officeart/2005/8/layout/vProcess5"/>
    <dgm:cxn modelId="{18BDB7FB-7658-4EBA-9663-D9CDB41FFAF4}" type="presParOf" srcId="{F3C24E74-D9AD-4371-B2D6-F993AB9559C1}" destId="{A06F732B-FDC1-4190-942D-119AC1EF5999}" srcOrd="0" destOrd="0" presId="urn:microsoft.com/office/officeart/2005/8/layout/vProcess5"/>
    <dgm:cxn modelId="{E0227D16-1E68-440B-A5CD-7B20747B3F9A}" type="presParOf" srcId="{F3C24E74-D9AD-4371-B2D6-F993AB9559C1}" destId="{7B1972DD-53AD-4205-802C-91891C9BFDE2}" srcOrd="1" destOrd="0" presId="urn:microsoft.com/office/officeart/2005/8/layout/vProcess5"/>
    <dgm:cxn modelId="{178FA096-A189-411E-A086-84B133EF878D}" type="presParOf" srcId="{F3C24E74-D9AD-4371-B2D6-F993AB9559C1}" destId="{B4A8D7F7-F927-4A17-8318-68BAB537C19D}" srcOrd="2" destOrd="0" presId="urn:microsoft.com/office/officeart/2005/8/layout/vProcess5"/>
    <dgm:cxn modelId="{BD44AF21-0A18-40E4-865E-0BC18938A7BC}" type="presParOf" srcId="{F3C24E74-D9AD-4371-B2D6-F993AB9559C1}" destId="{C1CFFC6F-D746-4F4E-9928-34FC8C974221}" srcOrd="3" destOrd="0" presId="urn:microsoft.com/office/officeart/2005/8/layout/vProcess5"/>
    <dgm:cxn modelId="{7CDE1227-B3D7-4BD2-859E-B6BC284B07C1}" type="presParOf" srcId="{F3C24E74-D9AD-4371-B2D6-F993AB9559C1}" destId="{F31EC280-64CD-4B62-8F77-A9AD56FF5746}" srcOrd="4" destOrd="0" presId="urn:microsoft.com/office/officeart/2005/8/layout/vProcess5"/>
    <dgm:cxn modelId="{77696B3C-C623-467B-995E-93FCD4A4DD03}" type="presParOf" srcId="{F3C24E74-D9AD-4371-B2D6-F993AB9559C1}" destId="{8BC64E90-BBC3-4FA0-A307-233689F2DE10}" srcOrd="5" destOrd="0" presId="urn:microsoft.com/office/officeart/2005/8/layout/vProcess5"/>
    <dgm:cxn modelId="{1BDF91CC-39F3-40BD-9F4C-4D2F05F6BA77}" type="presParOf" srcId="{F3C24E74-D9AD-4371-B2D6-F993AB9559C1}" destId="{56086F4D-53D5-4E5D-B748-6AF257D4C81C}" srcOrd="6" destOrd="0" presId="urn:microsoft.com/office/officeart/2005/8/layout/vProcess5"/>
    <dgm:cxn modelId="{2CD1B06B-338E-4F8D-974F-0E70F308B3F9}" type="presParOf" srcId="{F3C24E74-D9AD-4371-B2D6-F993AB9559C1}" destId="{EDB85A90-21EC-428C-93B9-AD8035B5D0DF}" srcOrd="7" destOrd="0" presId="urn:microsoft.com/office/officeart/2005/8/layout/vProcess5"/>
    <dgm:cxn modelId="{15558958-6998-49D0-9DB5-8DE1C23313E4}" type="presParOf" srcId="{F3C24E74-D9AD-4371-B2D6-F993AB9559C1}" destId="{4A159FE1-C1B3-4833-BCFA-497ED7B6BBB5}" srcOrd="8" destOrd="0" presId="urn:microsoft.com/office/officeart/2005/8/layout/vProcess5"/>
    <dgm:cxn modelId="{84DB9E3A-B3B2-4DB2-A0AF-4A25D456813C}" type="presParOf" srcId="{F3C24E74-D9AD-4371-B2D6-F993AB9559C1}" destId="{3273438A-41A0-4E13-8D1C-46201B17DEE4}" srcOrd="9" destOrd="0" presId="urn:microsoft.com/office/officeart/2005/8/layout/vProcess5"/>
    <dgm:cxn modelId="{E950911A-B98F-4E8F-B5FB-FC65A6E9E13B}" type="presParOf" srcId="{F3C24E74-D9AD-4371-B2D6-F993AB9559C1}" destId="{A8808F5D-13C2-4D72-AA78-8FD7C5B609E7}" srcOrd="10" destOrd="0" presId="urn:microsoft.com/office/officeart/2005/8/layout/vProcess5"/>
    <dgm:cxn modelId="{582F995B-19BC-4669-9E7B-398259BFD116}" type="presParOf" srcId="{F3C24E74-D9AD-4371-B2D6-F993AB9559C1}" destId="{1F1ECD07-3ABD-4C5D-8606-C3E40A92312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 custT="1"/>
      <dgm:spPr/>
      <dgm:t>
        <a:bodyPr/>
        <a:lstStyle/>
        <a:p>
          <a:r>
            <a:rPr lang="sr-Cyrl-RS" sz="1600" dirty="0" smtClean="0">
              <a:solidFill>
                <a:schemeClr val="tx1"/>
              </a:solidFill>
            </a:rPr>
            <a:t>Отворене задатке на тесту српског/матерњег језика наставници прегледају логовањем на Портал. Један задата прегледају два наставника, уколико има неслагања одлази трећем на поновно прегледање. Затворене задатке прегледа софтвер.</a:t>
          </a:r>
          <a:endParaRPr lang="en-GB" sz="1600" dirty="0">
            <a:solidFill>
              <a:schemeClr val="tx1"/>
            </a:solidFill>
          </a:endParaRPr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 custT="1"/>
      <dgm:spPr/>
      <dgm:t>
        <a:bodyPr/>
        <a:lstStyle/>
        <a:p>
          <a:r>
            <a:rPr lang="sr-Cyrl-RS" sz="1600" dirty="0">
              <a:solidFill>
                <a:schemeClr val="tx1"/>
              </a:solidFill>
            </a:rPr>
            <a:t>Инструкције и кључ за оцењивање добија председник/секретар ШМК. </a:t>
          </a:r>
        </a:p>
        <a:p>
          <a:r>
            <a:rPr lang="sr-Cyrl-RS" sz="1600" dirty="0">
              <a:solidFill>
                <a:schemeClr val="tx1"/>
              </a:solidFill>
            </a:rPr>
            <a:t>Предаје их </a:t>
          </a:r>
          <a:r>
            <a:rPr lang="sr-Cyrl-RS" sz="1600" dirty="0" smtClean="0">
              <a:solidFill>
                <a:schemeClr val="tx1"/>
              </a:solidFill>
            </a:rPr>
            <a:t>предметним наставницима који, у школи, прегледају задатке отвореног типа.</a:t>
          </a:r>
          <a:endParaRPr lang="en-GB" sz="1600" dirty="0">
            <a:solidFill>
              <a:schemeClr val="tx1"/>
            </a:solidFill>
          </a:endParaRPr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 custT="1"/>
      <dgm:spPr/>
      <dgm:t>
        <a:bodyPr/>
        <a:lstStyle/>
        <a:p>
          <a:r>
            <a:rPr lang="sr-Cyrl-RS" sz="2000" dirty="0">
              <a:solidFill>
                <a:schemeClr val="tx1"/>
              </a:solidFill>
            </a:rPr>
            <a:t>У процесу прегледања тестова, прегледачи имају помоћ чланова радних група које су сачиниле тестове</a:t>
          </a:r>
          <a:endParaRPr lang="en-GB" sz="2000" dirty="0">
            <a:solidFill>
              <a:schemeClr val="tx1"/>
            </a:solidFill>
          </a:endParaRPr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 custT="1"/>
      <dgm:spPr/>
      <dgm:t>
        <a:bodyPr/>
        <a:lstStyle/>
        <a:p>
          <a:r>
            <a:rPr lang="sr-Cyrl-RS" sz="1800" dirty="0">
              <a:solidFill>
                <a:schemeClr val="tx1"/>
              </a:solidFill>
            </a:rPr>
            <a:t>На основу резултата на </a:t>
          </a:r>
          <a:r>
            <a:rPr lang="sr-Cyrl-RS" sz="1800" dirty="0" smtClean="0">
              <a:solidFill>
                <a:schemeClr val="tx1"/>
              </a:solidFill>
            </a:rPr>
            <a:t>тесту </a:t>
          </a:r>
          <a:r>
            <a:rPr lang="sr-Cyrl-RS" sz="1800" dirty="0">
              <a:solidFill>
                <a:schemeClr val="tx1"/>
              </a:solidFill>
            </a:rPr>
            <a:t>наставник даје оцену коју је ученик </a:t>
          </a:r>
          <a:r>
            <a:rPr lang="sr-Cyrl-RS" sz="1800" dirty="0" smtClean="0">
              <a:solidFill>
                <a:schemeClr val="tx1"/>
              </a:solidFill>
            </a:rPr>
            <a:t>добио и договара се о начину на који даље третирају успех на проби матуре</a:t>
          </a:r>
          <a:r>
            <a:rPr lang="sr-Cyrl-RS" sz="2000" dirty="0" smtClean="0">
              <a:solidFill>
                <a:schemeClr val="tx1"/>
              </a:solidFill>
            </a:rPr>
            <a:t>.</a:t>
          </a:r>
          <a:endParaRPr lang="en-GB" sz="2000" dirty="0">
            <a:solidFill>
              <a:schemeClr val="tx1"/>
            </a:solidFill>
          </a:endParaRPr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AC2757B7-C798-4E8D-BBE2-824630680702}">
      <dgm:prSet custT="1"/>
      <dgm:spPr/>
      <dgm:t>
        <a:bodyPr/>
        <a:lstStyle/>
        <a:p>
          <a:r>
            <a:rPr lang="sr-Cyrl-RS" sz="2000" dirty="0" smtClean="0">
              <a:solidFill>
                <a:schemeClr val="tx1"/>
              </a:solidFill>
            </a:rPr>
            <a:t>Тестови српског/матерњег језика се у одређене термине враћају из скенинг центара школи.</a:t>
          </a:r>
          <a:endParaRPr lang="en-GB" sz="2000" dirty="0">
            <a:solidFill>
              <a:schemeClr val="tx1"/>
            </a:solidFill>
          </a:endParaRPr>
        </a:p>
      </dgm:t>
    </dgm:pt>
    <dgm:pt modelId="{484F42D8-46E7-4113-8250-7BB0CD8EC7C1}" type="parTrans" cxnId="{FAF3F42F-B551-4043-9BDB-0F8A43D0AC2E}">
      <dgm:prSet/>
      <dgm:spPr/>
      <dgm:t>
        <a:bodyPr/>
        <a:lstStyle/>
        <a:p>
          <a:endParaRPr lang="en-GB"/>
        </a:p>
      </dgm:t>
    </dgm:pt>
    <dgm:pt modelId="{4455E8A1-CE87-4353-A363-64A8948CA7EE}" type="sibTrans" cxnId="{FAF3F42F-B551-4043-9BDB-0F8A43D0AC2E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3242CDEA-DC1F-4E2F-AC8E-B92EDE706B68}" type="pres">
      <dgm:prSet presAssocID="{21118A42-EC5A-4D30-8FD6-1F1A8F771C69}" presName="FiveNodes_1" presStyleLbl="node1" presStyleIdx="0" presStyleCnt="5" custScaleX="100273" custScaleY="110667" custLinFactNeighborX="1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B08C-1ED6-4862-9C64-456846ECBE4F}" type="pres">
      <dgm:prSet presAssocID="{21118A42-EC5A-4D30-8FD6-1F1A8F771C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53BE-CCBB-446D-B3A4-B09910C3323E}" type="pres">
      <dgm:prSet presAssocID="{21118A42-EC5A-4D30-8FD6-1F1A8F771C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AC29-0219-475D-BF65-F64BDFAA5C98}" type="pres">
      <dgm:prSet presAssocID="{21118A42-EC5A-4D30-8FD6-1F1A8F771C69}" presName="FiveNodes_4" presStyleLbl="node1" presStyleIdx="3" presStyleCnt="5" custLinFactNeighborX="-3549" custLinFactNeighborY="5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79A2D-AA52-4AD6-9E48-BED81974AA35}" type="pres">
      <dgm:prSet presAssocID="{21118A42-EC5A-4D30-8FD6-1F1A8F771C69}" presName="FiveNodes_5" presStyleLbl="node1" presStyleIdx="4" presStyleCnt="5" custLinFactNeighborX="364" custLinFactNeighborY="-7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C324B-6562-47D8-93BB-F299D7E8AF7F}" type="pres">
      <dgm:prSet presAssocID="{21118A42-EC5A-4D30-8FD6-1F1A8F771C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DA5E-77E2-4771-B3A7-EAF24AC36D37}" type="pres">
      <dgm:prSet presAssocID="{21118A42-EC5A-4D30-8FD6-1F1A8F771C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0536-8F37-42E6-88C8-45497EA66711}" type="pres">
      <dgm:prSet presAssocID="{21118A42-EC5A-4D30-8FD6-1F1A8F771C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AEFEA-FD47-4DD9-A71B-994FDB529EB4}" type="pres">
      <dgm:prSet presAssocID="{21118A42-EC5A-4D30-8FD6-1F1A8F771C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B4C62-ADEB-49A6-9898-4CA59A0F1BC2}" type="pres">
      <dgm:prSet presAssocID="{21118A42-EC5A-4D30-8FD6-1F1A8F771C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0EFA7-F098-4317-B195-10CE37FC31BD}" type="pres">
      <dgm:prSet presAssocID="{21118A42-EC5A-4D30-8FD6-1F1A8F771C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B960C-081A-4E1C-8A92-AFF487E588BE}" type="pres">
      <dgm:prSet presAssocID="{21118A42-EC5A-4D30-8FD6-1F1A8F771C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51CE6-4DA7-40E5-8AFC-C26E82550732}" type="pres">
      <dgm:prSet presAssocID="{21118A42-EC5A-4D30-8FD6-1F1A8F771C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C26-AE02-411A-B356-EB54B13FC820}" type="pres">
      <dgm:prSet presAssocID="{21118A42-EC5A-4D30-8FD6-1F1A8F771C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E54F7-A096-4CD5-A7EC-EEA77162477E}" type="presOf" srcId="{0F8677CE-BEF9-43F8-810C-405AC5938379}" destId="{3242CDEA-DC1F-4E2F-AC8E-B92EDE706B68}" srcOrd="0" destOrd="0" presId="urn:microsoft.com/office/officeart/2005/8/layout/vProcess5"/>
    <dgm:cxn modelId="{417A19D6-3B60-4DA4-877B-83E9DD1F8107}" type="presOf" srcId="{C1FA6A4F-34B0-4641-8A52-7246A832E6FB}" destId="{4D2AEFEA-FD47-4DD9-A71B-994FDB529EB4}" srcOrd="0" destOrd="0" presId="urn:microsoft.com/office/officeart/2005/8/layout/vProcess5"/>
    <dgm:cxn modelId="{F9A24F46-6A3B-4590-9A65-4477B3C928EC}" type="presOf" srcId="{1AAAD0E1-0903-4ABF-880D-2D96DB22A340}" destId="{6660EFA7-F098-4317-B195-10CE37FC31BD}" srcOrd="1" destOrd="0" presId="urn:microsoft.com/office/officeart/2005/8/layout/vProcess5"/>
    <dgm:cxn modelId="{3BA0FCE3-04D9-4718-96CC-9F4D576A8C78}" type="presOf" srcId="{0F8677CE-BEF9-43F8-810C-405AC5938379}" destId="{C1CB4C62-ADEB-49A6-9898-4CA59A0F1BC2}" srcOrd="1" destOrd="0" presId="urn:microsoft.com/office/officeart/2005/8/layout/vProcess5"/>
    <dgm:cxn modelId="{C5BBF918-2663-4CD6-B0B5-4ECD2374B795}" type="presOf" srcId="{782D68A3-F871-42CE-A2B0-9E06EDD3B5B1}" destId="{C355DA5E-77E2-4771-B3A7-EAF24AC36D37}" srcOrd="0" destOrd="0" presId="urn:microsoft.com/office/officeart/2005/8/layout/vProcess5"/>
    <dgm:cxn modelId="{4E9EECCC-C44E-4516-9EA1-B586E64D22D4}" type="presOf" srcId="{F0223E48-13EB-466A-B362-7F73D4C628B4}" destId="{94EB960C-081A-4E1C-8A92-AFF487E588BE}" srcOrd="1" destOrd="0" presId="urn:microsoft.com/office/officeart/2005/8/layout/vProcess5"/>
    <dgm:cxn modelId="{3A5D4D80-F8BE-40BB-BD4A-79168215D736}" type="presOf" srcId="{AC2757B7-C798-4E8D-BBE2-824630680702}" destId="{33779A2D-AA52-4AD6-9E48-BED81974AA35}" srcOrd="0" destOrd="0" presId="urn:microsoft.com/office/officeart/2005/8/layout/vProcess5"/>
    <dgm:cxn modelId="{6EDE0521-20E4-40B3-898C-689BBAB88832}" type="presOf" srcId="{1AAAD0E1-0903-4ABF-880D-2D96DB22A340}" destId="{3F75B08C-1ED6-4862-9C64-456846ECBE4F}" srcOrd="0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B9C9182F-E4C1-43E9-B951-F328E5F500A9}" type="presOf" srcId="{41FCF30E-A383-4E55-90B7-AB41E071685D}" destId="{4CBF0536-8F37-42E6-88C8-45497EA66711}" srcOrd="0" destOrd="0" presId="urn:microsoft.com/office/officeart/2005/8/layout/vProcess5"/>
    <dgm:cxn modelId="{4BEFA52D-1364-4284-904B-C672BD9A506C}" type="presOf" srcId="{AC2757B7-C798-4E8D-BBE2-824630680702}" destId="{851E1C26-AE02-411A-B356-EB54B13FC820}" srcOrd="1" destOrd="0" presId="urn:microsoft.com/office/officeart/2005/8/layout/vProcess5"/>
    <dgm:cxn modelId="{F06CB7EF-E4F1-4445-894F-139D16BB371E}" type="presOf" srcId="{F90ECB82-1756-461F-B437-7825FD0EBED0}" destId="{413C324B-6562-47D8-93BB-F299D7E8AF7F}" srcOrd="0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C77E724F-9073-4186-9881-65BA82AA29E6}" type="presOf" srcId="{F0223E48-13EB-466A-B362-7F73D4C628B4}" destId="{18C453BE-CCBB-446D-B3A4-B09910C3323E}" srcOrd="0" destOrd="0" presId="urn:microsoft.com/office/officeart/2005/8/layout/vProcess5"/>
    <dgm:cxn modelId="{A6B73731-0990-40A3-BF1B-7543DD87E709}" type="presOf" srcId="{05BEA716-9580-4D18-A03B-F7860F7EB7F5}" destId="{E612AC29-0219-475D-BF65-F64BDFAA5C98}" srcOrd="0" destOrd="0" presId="urn:microsoft.com/office/officeart/2005/8/layout/vProcess5"/>
    <dgm:cxn modelId="{9E24EC98-3225-445F-999A-411B4673585B}" type="presOf" srcId="{21118A42-EC5A-4D30-8FD6-1F1A8F771C69}" destId="{F3C24E74-D9AD-4371-B2D6-F993AB9559C1}" srcOrd="0" destOrd="0" presId="urn:microsoft.com/office/officeart/2005/8/layout/vProcess5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FAF3F42F-B551-4043-9BDB-0F8A43D0AC2E}" srcId="{21118A42-EC5A-4D30-8FD6-1F1A8F771C69}" destId="{AC2757B7-C798-4E8D-BBE2-824630680702}" srcOrd="4" destOrd="0" parTransId="{484F42D8-46E7-4113-8250-7BB0CD8EC7C1}" sibTransId="{4455E8A1-CE87-4353-A363-64A8948CA7EE}"/>
    <dgm:cxn modelId="{C636C5A0-D7B0-4686-B740-33AA2E559394}" type="presOf" srcId="{05BEA716-9580-4D18-A03B-F7860F7EB7F5}" destId="{C9D51CE6-4DA7-40E5-8AFC-C26E82550732}" srcOrd="1" destOrd="0" presId="urn:microsoft.com/office/officeart/2005/8/layout/vProcess5"/>
    <dgm:cxn modelId="{BA411307-8BC4-4E30-82C6-47B3F8E03A7B}" type="presParOf" srcId="{F3C24E74-D9AD-4371-B2D6-F993AB9559C1}" destId="{A06F732B-FDC1-4190-942D-119AC1EF5999}" srcOrd="0" destOrd="0" presId="urn:microsoft.com/office/officeart/2005/8/layout/vProcess5"/>
    <dgm:cxn modelId="{06F54258-4C65-40BF-91EF-078685C336AD}" type="presParOf" srcId="{F3C24E74-D9AD-4371-B2D6-F993AB9559C1}" destId="{3242CDEA-DC1F-4E2F-AC8E-B92EDE706B68}" srcOrd="1" destOrd="0" presId="urn:microsoft.com/office/officeart/2005/8/layout/vProcess5"/>
    <dgm:cxn modelId="{A118E292-DA5D-40F5-8B18-DDC5D8941A84}" type="presParOf" srcId="{F3C24E74-D9AD-4371-B2D6-F993AB9559C1}" destId="{3F75B08C-1ED6-4862-9C64-456846ECBE4F}" srcOrd="2" destOrd="0" presId="urn:microsoft.com/office/officeart/2005/8/layout/vProcess5"/>
    <dgm:cxn modelId="{20F46735-06C8-4E15-BC67-E8F9AC6D04E9}" type="presParOf" srcId="{F3C24E74-D9AD-4371-B2D6-F993AB9559C1}" destId="{18C453BE-CCBB-446D-B3A4-B09910C3323E}" srcOrd="3" destOrd="0" presId="urn:microsoft.com/office/officeart/2005/8/layout/vProcess5"/>
    <dgm:cxn modelId="{27A3CB5C-9681-4D31-921E-A2FC58BD79F3}" type="presParOf" srcId="{F3C24E74-D9AD-4371-B2D6-F993AB9559C1}" destId="{E612AC29-0219-475D-BF65-F64BDFAA5C98}" srcOrd="4" destOrd="0" presId="urn:microsoft.com/office/officeart/2005/8/layout/vProcess5"/>
    <dgm:cxn modelId="{6BEB5B2A-FA3F-407E-AB68-FFA01449658C}" type="presParOf" srcId="{F3C24E74-D9AD-4371-B2D6-F993AB9559C1}" destId="{33779A2D-AA52-4AD6-9E48-BED81974AA35}" srcOrd="5" destOrd="0" presId="urn:microsoft.com/office/officeart/2005/8/layout/vProcess5"/>
    <dgm:cxn modelId="{08FFAD2F-3C20-4A44-9990-E5DBFF56F7EF}" type="presParOf" srcId="{F3C24E74-D9AD-4371-B2D6-F993AB9559C1}" destId="{413C324B-6562-47D8-93BB-F299D7E8AF7F}" srcOrd="6" destOrd="0" presId="urn:microsoft.com/office/officeart/2005/8/layout/vProcess5"/>
    <dgm:cxn modelId="{5F2166E6-679B-47FE-8A6A-52A95BDC5028}" type="presParOf" srcId="{F3C24E74-D9AD-4371-B2D6-F993AB9559C1}" destId="{C355DA5E-77E2-4771-B3A7-EAF24AC36D37}" srcOrd="7" destOrd="0" presId="urn:microsoft.com/office/officeart/2005/8/layout/vProcess5"/>
    <dgm:cxn modelId="{497CCBE0-74E9-4E73-B0CE-0EC4886ADEA8}" type="presParOf" srcId="{F3C24E74-D9AD-4371-B2D6-F993AB9559C1}" destId="{4CBF0536-8F37-42E6-88C8-45497EA66711}" srcOrd="8" destOrd="0" presId="urn:microsoft.com/office/officeart/2005/8/layout/vProcess5"/>
    <dgm:cxn modelId="{A7E65242-D985-4167-A665-76FF9C8CF1F8}" type="presParOf" srcId="{F3C24E74-D9AD-4371-B2D6-F993AB9559C1}" destId="{4D2AEFEA-FD47-4DD9-A71B-994FDB529EB4}" srcOrd="9" destOrd="0" presId="urn:microsoft.com/office/officeart/2005/8/layout/vProcess5"/>
    <dgm:cxn modelId="{DC316ED6-A949-45C1-9DCE-0BE8E1F3BAF3}" type="presParOf" srcId="{F3C24E74-D9AD-4371-B2D6-F993AB9559C1}" destId="{C1CB4C62-ADEB-49A6-9898-4CA59A0F1BC2}" srcOrd="10" destOrd="0" presId="urn:microsoft.com/office/officeart/2005/8/layout/vProcess5"/>
    <dgm:cxn modelId="{31FEC481-5950-49E7-8AF5-02313C5E7A93}" type="presParOf" srcId="{F3C24E74-D9AD-4371-B2D6-F993AB9559C1}" destId="{6660EFA7-F098-4317-B195-10CE37FC31BD}" srcOrd="11" destOrd="0" presId="urn:microsoft.com/office/officeart/2005/8/layout/vProcess5"/>
    <dgm:cxn modelId="{E30429EC-B8D8-47ED-9AF3-E4BC55F46C28}" type="presParOf" srcId="{F3C24E74-D9AD-4371-B2D6-F993AB9559C1}" destId="{94EB960C-081A-4E1C-8A92-AFF487E588BE}" srcOrd="12" destOrd="0" presId="urn:microsoft.com/office/officeart/2005/8/layout/vProcess5"/>
    <dgm:cxn modelId="{93904B84-7CBA-4B7A-9CD0-E37C4957884F}" type="presParOf" srcId="{F3C24E74-D9AD-4371-B2D6-F993AB9559C1}" destId="{C9D51CE6-4DA7-40E5-8AFC-C26E82550732}" srcOrd="13" destOrd="0" presId="urn:microsoft.com/office/officeart/2005/8/layout/vProcess5"/>
    <dgm:cxn modelId="{F95B2983-0B4B-4EA5-9A0E-7B4182C097C5}" type="presParOf" srcId="{F3C24E74-D9AD-4371-B2D6-F993AB9559C1}" destId="{851E1C26-AE02-411A-B356-EB54B13FC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 custT="1"/>
      <dgm:spPr/>
      <dgm:t>
        <a:bodyPr/>
        <a:lstStyle/>
        <a:p>
          <a:r>
            <a:rPr lang="sr-Cyrl-RS" sz="2000" dirty="0" smtClean="0">
              <a:solidFill>
                <a:schemeClr val="tx1"/>
              </a:solidFill>
            </a:rPr>
            <a:t>Школа штампа остале тестове и обезбеђује потребан материјал за шифрирање.</a:t>
          </a:r>
          <a:endParaRPr lang="en-GB" sz="2000" dirty="0">
            <a:solidFill>
              <a:schemeClr val="tx1"/>
            </a:solidFill>
          </a:endParaRPr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 custT="1"/>
      <dgm:spPr/>
      <dgm:t>
        <a:bodyPr/>
        <a:lstStyle/>
        <a:p>
          <a:r>
            <a:rPr lang="sr-Cyrl-RS" sz="2000" dirty="0" smtClean="0">
              <a:solidFill>
                <a:schemeClr val="tx1"/>
              </a:solidFill>
            </a:rPr>
            <a:t>Резултати ових тестова објављују се у школи на за то предиђено место.</a:t>
          </a:r>
          <a:endParaRPr lang="en-GB" sz="2000" dirty="0">
            <a:solidFill>
              <a:schemeClr val="tx1"/>
            </a:solidFill>
          </a:endParaRPr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DC8EEEE8-5CF5-4E1C-B149-A67B4500A9C5}">
      <dgm:prSet custT="1"/>
      <dgm:spPr/>
      <dgm:t>
        <a:bodyPr/>
        <a:lstStyle/>
        <a:p>
          <a:r>
            <a:rPr lang="sr-Cyrl-RS" sz="1800" dirty="0" smtClean="0">
              <a:solidFill>
                <a:schemeClr val="tx1"/>
              </a:solidFill>
            </a:rPr>
            <a:t>По завршеном прегледању тестови се дешифрују и повезују са идентитетом ученика. </a:t>
          </a:r>
          <a:endParaRPr lang="en-US" sz="1800" dirty="0">
            <a:solidFill>
              <a:schemeClr val="tx1"/>
            </a:solidFill>
          </a:endParaRPr>
        </a:p>
      </dgm:t>
    </dgm:pt>
    <dgm:pt modelId="{EAA33F9A-E75C-4412-80A7-95F42006F046}" type="parTrans" cxnId="{D9B8A5FB-AA5E-4360-9D61-04C0B3B75D32}">
      <dgm:prSet/>
      <dgm:spPr/>
      <dgm:t>
        <a:bodyPr/>
        <a:lstStyle/>
        <a:p>
          <a:endParaRPr lang="en-US"/>
        </a:p>
      </dgm:t>
    </dgm:pt>
    <dgm:pt modelId="{7FCACA75-B2C6-4982-AB83-817229BF0E75}" type="sibTrans" cxnId="{D9B8A5FB-AA5E-4360-9D61-04C0B3B75D32}">
      <dgm:prSet/>
      <dgm:spPr/>
      <dgm:t>
        <a:bodyPr/>
        <a:lstStyle/>
        <a:p>
          <a:endParaRPr lang="en-US"/>
        </a:p>
      </dgm:t>
    </dgm:pt>
    <dgm:pt modelId="{E8FE3F12-1B36-47E7-A15B-3A000BE9B516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Сви наставници школе прегледају одговарајуће  тестове.</a:t>
          </a:r>
          <a:endParaRPr lang="en-US" sz="2000" dirty="0">
            <a:solidFill>
              <a:schemeClr val="tx1"/>
            </a:solidFill>
          </a:endParaRPr>
        </a:p>
      </dgm:t>
    </dgm:pt>
    <dgm:pt modelId="{DFF542FD-7E43-4656-8995-08E6380EA5B2}" type="sibTrans" cxnId="{6CD9B01D-ED3E-4A26-A460-DA66F9EC0F23}">
      <dgm:prSet/>
      <dgm:spPr/>
      <dgm:t>
        <a:bodyPr/>
        <a:lstStyle/>
        <a:p>
          <a:endParaRPr lang="en-US"/>
        </a:p>
      </dgm:t>
    </dgm:pt>
    <dgm:pt modelId="{5684F244-CAC2-42D6-BC35-43A5AB7D1237}" type="parTrans" cxnId="{6CD9B01D-ED3E-4A26-A460-DA66F9EC0F23}">
      <dgm:prSet/>
      <dgm:spPr/>
      <dgm:t>
        <a:bodyPr/>
        <a:lstStyle/>
        <a:p>
          <a:endParaRPr lang="en-US"/>
        </a:p>
      </dgm:t>
    </dgm:pt>
    <dgm:pt modelId="{9C279303-D5BB-459D-8A23-312B185B3842}">
      <dgm:prSet custT="1"/>
      <dgm:spPr/>
      <dgm:t>
        <a:bodyPr/>
        <a:lstStyle/>
        <a:p>
          <a:r>
            <a:rPr lang="sr-Cyrl-RS" sz="1800" dirty="0" smtClean="0">
              <a:solidFill>
                <a:schemeClr val="tx1"/>
              </a:solidFill>
            </a:rPr>
            <a:t>На основу резултата на тесту наставник даје оцену коју је ученик добио и договара се о начину на који даље третирају успех на проби матуре.</a:t>
          </a:r>
          <a:endParaRPr lang="en-US" sz="1800" dirty="0">
            <a:solidFill>
              <a:schemeClr val="tx1"/>
            </a:solidFill>
          </a:endParaRPr>
        </a:p>
      </dgm:t>
    </dgm:pt>
    <dgm:pt modelId="{EF3A0706-7EBE-4CA8-9EFD-7206F6DA8B9D}" type="parTrans" cxnId="{CCCC0C7F-A375-4DB0-8425-E27B71FBD38C}">
      <dgm:prSet/>
      <dgm:spPr/>
      <dgm:t>
        <a:bodyPr/>
        <a:lstStyle/>
        <a:p>
          <a:endParaRPr lang="en-US"/>
        </a:p>
      </dgm:t>
    </dgm:pt>
    <dgm:pt modelId="{8C06B763-7893-4061-8E48-040663CFE3D1}" type="sibTrans" cxnId="{CCCC0C7F-A375-4DB0-8425-E27B71FBD38C}">
      <dgm:prSet/>
      <dgm:spPr/>
      <dgm:t>
        <a:bodyPr/>
        <a:lstStyle/>
        <a:p>
          <a:endParaRPr lang="en-US"/>
        </a:p>
      </dgm:t>
    </dgm:pt>
    <dgm:pt modelId="{DD203838-024B-4361-B294-8460FE1AB663}">
      <dgm:prSet/>
      <dgm:spPr/>
      <dgm:t>
        <a:bodyPr/>
        <a:lstStyle/>
        <a:p>
          <a:endParaRPr lang="en-US"/>
        </a:p>
      </dgm:t>
    </dgm:pt>
    <dgm:pt modelId="{7F3F83B3-BBA8-4863-80B0-0B144C3CBE73}" type="parTrans" cxnId="{809BD9EB-2C22-4904-80EA-AEA808BD43A0}">
      <dgm:prSet/>
      <dgm:spPr/>
      <dgm:t>
        <a:bodyPr/>
        <a:lstStyle/>
        <a:p>
          <a:endParaRPr lang="en-US"/>
        </a:p>
      </dgm:t>
    </dgm:pt>
    <dgm:pt modelId="{21509DCE-3C13-4BCF-B631-B4E9C1B87614}" type="sibTrans" cxnId="{809BD9EB-2C22-4904-80EA-AEA808BD43A0}">
      <dgm:prSet/>
      <dgm:spPr/>
      <dgm:t>
        <a:bodyPr/>
        <a:lstStyle/>
        <a:p>
          <a:endParaRPr lang="en-US"/>
        </a:p>
      </dgm:t>
    </dgm:pt>
    <dgm:pt modelId="{851D5E9D-DE34-4B6E-8FB8-FED249DEC5EA}">
      <dgm:prSet/>
      <dgm:spPr/>
      <dgm:t>
        <a:bodyPr/>
        <a:lstStyle/>
        <a:p>
          <a:endParaRPr lang="en-US"/>
        </a:p>
      </dgm:t>
    </dgm:pt>
    <dgm:pt modelId="{B375CE37-D62A-45D8-84F8-D1BDAE2970A3}" type="parTrans" cxnId="{1F9F7698-C3B7-4E96-85E8-710245110716}">
      <dgm:prSet/>
      <dgm:spPr/>
      <dgm:t>
        <a:bodyPr/>
        <a:lstStyle/>
        <a:p>
          <a:endParaRPr lang="en-US"/>
        </a:p>
      </dgm:t>
    </dgm:pt>
    <dgm:pt modelId="{8FB7F547-F8A8-4183-AA87-8DFBF3720C30}" type="sibTrans" cxnId="{1F9F7698-C3B7-4E96-85E8-710245110716}">
      <dgm:prSet/>
      <dgm:spPr/>
      <dgm:t>
        <a:bodyPr/>
        <a:lstStyle/>
        <a:p>
          <a:endParaRPr lang="en-US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3242CDEA-DC1F-4E2F-AC8E-B92EDE706B68}" type="pres">
      <dgm:prSet presAssocID="{21118A42-EC5A-4D30-8FD6-1F1A8F771C6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B08C-1ED6-4862-9C64-456846ECBE4F}" type="pres">
      <dgm:prSet presAssocID="{21118A42-EC5A-4D30-8FD6-1F1A8F771C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53BE-CCBB-446D-B3A4-B09910C3323E}" type="pres">
      <dgm:prSet presAssocID="{21118A42-EC5A-4D30-8FD6-1F1A8F771C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AC29-0219-475D-BF65-F64BDFAA5C98}" type="pres">
      <dgm:prSet presAssocID="{21118A42-EC5A-4D30-8FD6-1F1A8F771C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79A2D-AA52-4AD6-9E48-BED81974AA35}" type="pres">
      <dgm:prSet presAssocID="{21118A42-EC5A-4D30-8FD6-1F1A8F771C6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C324B-6562-47D8-93BB-F299D7E8AF7F}" type="pres">
      <dgm:prSet presAssocID="{21118A42-EC5A-4D30-8FD6-1F1A8F771C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DA5E-77E2-4771-B3A7-EAF24AC36D37}" type="pres">
      <dgm:prSet presAssocID="{21118A42-EC5A-4D30-8FD6-1F1A8F771C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0536-8F37-42E6-88C8-45497EA66711}" type="pres">
      <dgm:prSet presAssocID="{21118A42-EC5A-4D30-8FD6-1F1A8F771C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AEFEA-FD47-4DD9-A71B-994FDB529EB4}" type="pres">
      <dgm:prSet presAssocID="{21118A42-EC5A-4D30-8FD6-1F1A8F771C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B4C62-ADEB-49A6-9898-4CA59A0F1BC2}" type="pres">
      <dgm:prSet presAssocID="{21118A42-EC5A-4D30-8FD6-1F1A8F771C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0EFA7-F098-4317-B195-10CE37FC31BD}" type="pres">
      <dgm:prSet presAssocID="{21118A42-EC5A-4D30-8FD6-1F1A8F771C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B960C-081A-4E1C-8A92-AFF487E588BE}" type="pres">
      <dgm:prSet presAssocID="{21118A42-EC5A-4D30-8FD6-1F1A8F771C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51CE6-4DA7-40E5-8AFC-C26E82550732}" type="pres">
      <dgm:prSet presAssocID="{21118A42-EC5A-4D30-8FD6-1F1A8F771C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C26-AE02-411A-B356-EB54B13FC820}" type="pres">
      <dgm:prSet presAssocID="{21118A42-EC5A-4D30-8FD6-1F1A8F771C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697F3F-E044-4133-84B5-96F2F59830F7}" type="presOf" srcId="{7FCACA75-B2C6-4982-AB83-817229BF0E75}" destId="{4CBF0536-8F37-42E6-88C8-45497EA66711}" srcOrd="0" destOrd="0" presId="urn:microsoft.com/office/officeart/2005/8/layout/vProcess5"/>
    <dgm:cxn modelId="{6CD9B01D-ED3E-4A26-A460-DA66F9EC0F23}" srcId="{21118A42-EC5A-4D30-8FD6-1F1A8F771C69}" destId="{E8FE3F12-1B36-47E7-A15B-3A000BE9B516}" srcOrd="1" destOrd="0" parTransId="{5684F244-CAC2-42D6-BC35-43A5AB7D1237}" sibTransId="{DFF542FD-7E43-4656-8995-08E6380EA5B2}"/>
    <dgm:cxn modelId="{62897463-E04B-4D74-BE88-FFD699D9E2BB}" type="presOf" srcId="{0F8677CE-BEF9-43F8-810C-405AC5938379}" destId="{3242CDEA-DC1F-4E2F-AC8E-B92EDE706B68}" srcOrd="0" destOrd="0" presId="urn:microsoft.com/office/officeart/2005/8/layout/vProcess5"/>
    <dgm:cxn modelId="{CCCC0C7F-A375-4DB0-8425-E27B71FBD38C}" srcId="{21118A42-EC5A-4D30-8FD6-1F1A8F771C69}" destId="{9C279303-D5BB-459D-8A23-312B185B3842}" srcOrd="4" destOrd="0" parTransId="{EF3A0706-7EBE-4CA8-9EFD-7206F6DA8B9D}" sibTransId="{8C06B763-7893-4061-8E48-040663CFE3D1}"/>
    <dgm:cxn modelId="{55A5E733-E6E5-44FD-8921-2724DB5451F6}" type="presOf" srcId="{9C279303-D5BB-459D-8A23-312B185B3842}" destId="{33779A2D-AA52-4AD6-9E48-BED81974AA35}" srcOrd="0" destOrd="0" presId="urn:microsoft.com/office/officeart/2005/8/layout/vProcess5"/>
    <dgm:cxn modelId="{53C89055-2B08-47AD-8318-20622C575D35}" type="presOf" srcId="{0F8677CE-BEF9-43F8-810C-405AC5938379}" destId="{C1CB4C62-ADEB-49A6-9898-4CA59A0F1BC2}" srcOrd="1" destOrd="0" presId="urn:microsoft.com/office/officeart/2005/8/layout/vProcess5"/>
    <dgm:cxn modelId="{1F9F7698-C3B7-4E96-85E8-710245110716}" srcId="{21118A42-EC5A-4D30-8FD6-1F1A8F771C69}" destId="{851D5E9D-DE34-4B6E-8FB8-FED249DEC5EA}" srcOrd="5" destOrd="0" parTransId="{B375CE37-D62A-45D8-84F8-D1BDAE2970A3}" sibTransId="{8FB7F547-F8A8-4183-AA87-8DFBF3720C30}"/>
    <dgm:cxn modelId="{F49AD51A-077E-463A-B86B-A5E2F98B5D65}" type="presOf" srcId="{1AAAD0E1-0903-4ABF-880D-2D96DB22A340}" destId="{C9D51CE6-4DA7-40E5-8AFC-C26E82550732}" srcOrd="1" destOrd="0" presId="urn:microsoft.com/office/officeart/2005/8/layout/vProcess5"/>
    <dgm:cxn modelId="{DA94CD61-C151-407B-80E1-2B585AD49281}" srcId="{21118A42-EC5A-4D30-8FD6-1F1A8F771C69}" destId="{1AAAD0E1-0903-4ABF-880D-2D96DB22A340}" srcOrd="3" destOrd="0" parTransId="{6EE53636-47A6-4CB2-B1BA-44B1F976C0F4}" sibTransId="{782D68A3-F871-42CE-A2B0-9E06EDD3B5B1}"/>
    <dgm:cxn modelId="{D3EA5359-7F55-43F2-9FC6-5D82FFDC25C5}" type="presOf" srcId="{9C279303-D5BB-459D-8A23-312B185B3842}" destId="{851E1C26-AE02-411A-B356-EB54B13FC820}" srcOrd="1" destOrd="0" presId="urn:microsoft.com/office/officeart/2005/8/layout/vProcess5"/>
    <dgm:cxn modelId="{F6D48009-7AD2-4CD0-BD9D-FA05BA8CF7CC}" type="presOf" srcId="{E8FE3F12-1B36-47E7-A15B-3A000BE9B516}" destId="{3F75B08C-1ED6-4862-9C64-456846ECBE4F}" srcOrd="0" destOrd="0" presId="urn:microsoft.com/office/officeart/2005/8/layout/vProcess5"/>
    <dgm:cxn modelId="{AF12D81C-11C3-4A38-B106-BFBE55DE6A72}" type="presOf" srcId="{DC8EEEE8-5CF5-4E1C-B149-A67B4500A9C5}" destId="{94EB960C-081A-4E1C-8A92-AFF487E588BE}" srcOrd="1" destOrd="0" presId="urn:microsoft.com/office/officeart/2005/8/layout/vProcess5"/>
    <dgm:cxn modelId="{0A2FDA4E-5AEA-4E42-80E2-4EC06096A0CA}" type="presOf" srcId="{1AAAD0E1-0903-4ABF-880D-2D96DB22A340}" destId="{E612AC29-0219-475D-BF65-F64BDFAA5C98}" srcOrd="0" destOrd="0" presId="urn:microsoft.com/office/officeart/2005/8/layout/vProcess5"/>
    <dgm:cxn modelId="{809BD9EB-2C22-4904-80EA-AEA808BD43A0}" srcId="{21118A42-EC5A-4D30-8FD6-1F1A8F771C69}" destId="{DD203838-024B-4361-B294-8460FE1AB663}" srcOrd="6" destOrd="0" parTransId="{7F3F83B3-BBA8-4863-80B0-0B144C3CBE73}" sibTransId="{21509DCE-3C13-4BCF-B631-B4E9C1B87614}"/>
    <dgm:cxn modelId="{6156FC45-119D-49B0-9B7F-24C82CBE1ADF}" type="presOf" srcId="{F90ECB82-1756-461F-B437-7825FD0EBED0}" destId="{413C324B-6562-47D8-93BB-F299D7E8AF7F}" srcOrd="0" destOrd="0" presId="urn:microsoft.com/office/officeart/2005/8/layout/vProcess5"/>
    <dgm:cxn modelId="{D9B8A5FB-AA5E-4360-9D61-04C0B3B75D32}" srcId="{21118A42-EC5A-4D30-8FD6-1F1A8F771C69}" destId="{DC8EEEE8-5CF5-4E1C-B149-A67B4500A9C5}" srcOrd="2" destOrd="0" parTransId="{EAA33F9A-E75C-4412-80A7-95F42006F046}" sibTransId="{7FCACA75-B2C6-4982-AB83-817229BF0E75}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4A8CEDE9-FBF0-445B-8DA1-EA3CAB76B8F1}" type="presOf" srcId="{E8FE3F12-1B36-47E7-A15B-3A000BE9B516}" destId="{6660EFA7-F098-4317-B195-10CE37FC31BD}" srcOrd="1" destOrd="0" presId="urn:microsoft.com/office/officeart/2005/8/layout/vProcess5"/>
    <dgm:cxn modelId="{16879612-B054-4417-B9D6-A678C7B40C30}" type="presOf" srcId="{21118A42-EC5A-4D30-8FD6-1F1A8F771C69}" destId="{F3C24E74-D9AD-4371-B2D6-F993AB9559C1}" srcOrd="0" destOrd="0" presId="urn:microsoft.com/office/officeart/2005/8/layout/vProcess5"/>
    <dgm:cxn modelId="{5F03B3C8-0F26-46CC-B061-FF26E2531210}" type="presOf" srcId="{782D68A3-F871-42CE-A2B0-9E06EDD3B5B1}" destId="{4D2AEFEA-FD47-4DD9-A71B-994FDB529EB4}" srcOrd="0" destOrd="0" presId="urn:microsoft.com/office/officeart/2005/8/layout/vProcess5"/>
    <dgm:cxn modelId="{70C7044F-36A5-4FB3-B53A-02FC933AF423}" type="presOf" srcId="{DFF542FD-7E43-4656-8995-08E6380EA5B2}" destId="{C355DA5E-77E2-4771-B3A7-EAF24AC36D37}" srcOrd="0" destOrd="0" presId="urn:microsoft.com/office/officeart/2005/8/layout/vProcess5"/>
    <dgm:cxn modelId="{D031D255-71AE-4FF5-8D39-8E3577C68C0F}" type="presOf" srcId="{DC8EEEE8-5CF5-4E1C-B149-A67B4500A9C5}" destId="{18C453BE-CCBB-446D-B3A4-B09910C3323E}" srcOrd="0" destOrd="0" presId="urn:microsoft.com/office/officeart/2005/8/layout/vProcess5"/>
    <dgm:cxn modelId="{FFDA8733-CDA1-4139-8562-B7894FF8D458}" type="presParOf" srcId="{F3C24E74-D9AD-4371-B2D6-F993AB9559C1}" destId="{A06F732B-FDC1-4190-942D-119AC1EF5999}" srcOrd="0" destOrd="0" presId="urn:microsoft.com/office/officeart/2005/8/layout/vProcess5"/>
    <dgm:cxn modelId="{E9D49A61-9E2A-44A3-84CC-49166F45BEF4}" type="presParOf" srcId="{F3C24E74-D9AD-4371-B2D6-F993AB9559C1}" destId="{3242CDEA-DC1F-4E2F-AC8E-B92EDE706B68}" srcOrd="1" destOrd="0" presId="urn:microsoft.com/office/officeart/2005/8/layout/vProcess5"/>
    <dgm:cxn modelId="{492ABFF8-70F5-4F98-B7D0-4BFCCED57C79}" type="presParOf" srcId="{F3C24E74-D9AD-4371-B2D6-F993AB9559C1}" destId="{3F75B08C-1ED6-4862-9C64-456846ECBE4F}" srcOrd="2" destOrd="0" presId="urn:microsoft.com/office/officeart/2005/8/layout/vProcess5"/>
    <dgm:cxn modelId="{3F4346F0-A004-446C-9046-EF4C1B3685AB}" type="presParOf" srcId="{F3C24E74-D9AD-4371-B2D6-F993AB9559C1}" destId="{18C453BE-CCBB-446D-B3A4-B09910C3323E}" srcOrd="3" destOrd="0" presId="urn:microsoft.com/office/officeart/2005/8/layout/vProcess5"/>
    <dgm:cxn modelId="{72FDDA29-A67E-44F2-87B9-8D66412DC739}" type="presParOf" srcId="{F3C24E74-D9AD-4371-B2D6-F993AB9559C1}" destId="{E612AC29-0219-475D-BF65-F64BDFAA5C98}" srcOrd="4" destOrd="0" presId="urn:microsoft.com/office/officeart/2005/8/layout/vProcess5"/>
    <dgm:cxn modelId="{2B7A3BA6-2B97-44F8-BA4C-2E280ECF7AE1}" type="presParOf" srcId="{F3C24E74-D9AD-4371-B2D6-F993AB9559C1}" destId="{33779A2D-AA52-4AD6-9E48-BED81974AA35}" srcOrd="5" destOrd="0" presId="urn:microsoft.com/office/officeart/2005/8/layout/vProcess5"/>
    <dgm:cxn modelId="{A6FA002A-9842-455E-8BD1-E46E74AC8124}" type="presParOf" srcId="{F3C24E74-D9AD-4371-B2D6-F993AB9559C1}" destId="{413C324B-6562-47D8-93BB-F299D7E8AF7F}" srcOrd="6" destOrd="0" presId="urn:microsoft.com/office/officeart/2005/8/layout/vProcess5"/>
    <dgm:cxn modelId="{6E78F782-48AA-445F-BF85-DB60F1D80766}" type="presParOf" srcId="{F3C24E74-D9AD-4371-B2D6-F993AB9559C1}" destId="{C355DA5E-77E2-4771-B3A7-EAF24AC36D37}" srcOrd="7" destOrd="0" presId="urn:microsoft.com/office/officeart/2005/8/layout/vProcess5"/>
    <dgm:cxn modelId="{61FAAA77-1243-4100-8497-AB09DF81D022}" type="presParOf" srcId="{F3C24E74-D9AD-4371-B2D6-F993AB9559C1}" destId="{4CBF0536-8F37-42E6-88C8-45497EA66711}" srcOrd="8" destOrd="0" presId="urn:microsoft.com/office/officeart/2005/8/layout/vProcess5"/>
    <dgm:cxn modelId="{8003F3CF-B16D-4EC9-89C5-51AE51242917}" type="presParOf" srcId="{F3C24E74-D9AD-4371-B2D6-F993AB9559C1}" destId="{4D2AEFEA-FD47-4DD9-A71B-994FDB529EB4}" srcOrd="9" destOrd="0" presId="urn:microsoft.com/office/officeart/2005/8/layout/vProcess5"/>
    <dgm:cxn modelId="{471B1DE6-7BDC-4A36-9619-47196DC38CB6}" type="presParOf" srcId="{F3C24E74-D9AD-4371-B2D6-F993AB9559C1}" destId="{C1CB4C62-ADEB-49A6-9898-4CA59A0F1BC2}" srcOrd="10" destOrd="0" presId="urn:microsoft.com/office/officeart/2005/8/layout/vProcess5"/>
    <dgm:cxn modelId="{C7C446D9-5DB4-44C2-9CB4-2D13604C7290}" type="presParOf" srcId="{F3C24E74-D9AD-4371-B2D6-F993AB9559C1}" destId="{6660EFA7-F098-4317-B195-10CE37FC31BD}" srcOrd="11" destOrd="0" presId="urn:microsoft.com/office/officeart/2005/8/layout/vProcess5"/>
    <dgm:cxn modelId="{BC28AF88-A500-4D27-9841-9A9D11FBA1F5}" type="presParOf" srcId="{F3C24E74-D9AD-4371-B2D6-F993AB9559C1}" destId="{94EB960C-081A-4E1C-8A92-AFF487E588BE}" srcOrd="12" destOrd="0" presId="urn:microsoft.com/office/officeart/2005/8/layout/vProcess5"/>
    <dgm:cxn modelId="{445BDB2C-3D4B-4277-BE04-A7DE7784574C}" type="presParOf" srcId="{F3C24E74-D9AD-4371-B2D6-F993AB9559C1}" destId="{C9D51CE6-4DA7-40E5-8AFC-C26E82550732}" srcOrd="13" destOrd="0" presId="urn:microsoft.com/office/officeart/2005/8/layout/vProcess5"/>
    <dgm:cxn modelId="{BF6DF94C-1784-446E-9694-1F63AE863A83}" type="presParOf" srcId="{F3C24E74-D9AD-4371-B2D6-F993AB9559C1}" destId="{851E1C26-AE02-411A-B356-EB54B13FC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13A5A-B9A9-4F34-A260-61BF9D3F531D}">
      <dsp:nvSpPr>
        <dsp:cNvPr id="0" name=""/>
        <dsp:cNvSpPr/>
      </dsp:nvSpPr>
      <dsp:spPr>
        <a:xfrm rot="5400000">
          <a:off x="-184504" y="188110"/>
          <a:ext cx="1230028" cy="861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1</a:t>
          </a:r>
          <a:endParaRPr lang="en-GB" sz="2500" kern="1200" dirty="0"/>
        </a:p>
      </dsp:txBody>
      <dsp:txXfrm rot="-5400000">
        <a:off x="1" y="434116"/>
        <a:ext cx="861019" cy="369009"/>
      </dsp:txXfrm>
    </dsp:sp>
    <dsp:sp modelId="{77727BD4-154B-4BC4-92E2-20194800238A}">
      <dsp:nvSpPr>
        <dsp:cNvPr id="0" name=""/>
        <dsp:cNvSpPr/>
      </dsp:nvSpPr>
      <dsp:spPr>
        <a:xfrm rot="5400000">
          <a:off x="5333578" y="-4472558"/>
          <a:ext cx="799518" cy="97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4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itchFamily="34" charset="0"/>
              <a:ea typeface="+mn-ea"/>
              <a:cs typeface="Calibri" pitchFamily="34" charset="0"/>
            </a:rPr>
            <a:t>Припрема за полагање испита</a:t>
          </a:r>
          <a:endParaRPr lang="en-GB" sz="4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itchFamily="34" charset="0"/>
            <a:ea typeface="+mn-ea"/>
            <a:cs typeface="Calibri" pitchFamily="34" charset="0"/>
          </a:endParaRPr>
        </a:p>
      </dsp:txBody>
      <dsp:txXfrm rot="-5400000">
        <a:off x="861020" y="39029"/>
        <a:ext cx="9705606" cy="721460"/>
      </dsp:txXfrm>
    </dsp:sp>
    <dsp:sp modelId="{79B626C7-1A89-4AC0-A6A2-BDAAC77CBD28}">
      <dsp:nvSpPr>
        <dsp:cNvPr id="0" name=""/>
        <dsp:cNvSpPr/>
      </dsp:nvSpPr>
      <dsp:spPr>
        <a:xfrm rot="5400000">
          <a:off x="-184504" y="1271284"/>
          <a:ext cx="1230028" cy="861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2</a:t>
          </a:r>
          <a:endParaRPr lang="en-GB" sz="2500" kern="1200" dirty="0"/>
        </a:p>
      </dsp:txBody>
      <dsp:txXfrm rot="-5400000">
        <a:off x="1" y="1517290"/>
        <a:ext cx="861019" cy="369009"/>
      </dsp:txXfrm>
    </dsp:sp>
    <dsp:sp modelId="{39D8A06E-1F55-4F24-9006-C4AAA1D73B5A}">
      <dsp:nvSpPr>
        <dsp:cNvPr id="0" name=""/>
        <dsp:cNvSpPr/>
      </dsp:nvSpPr>
      <dsp:spPr>
        <a:xfrm rot="5400000">
          <a:off x="5333578" y="-3385777"/>
          <a:ext cx="799518" cy="97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4400" kern="1200" dirty="0">
              <a:latin typeface="Calibri" pitchFamily="34" charset="0"/>
              <a:cs typeface="Calibri" pitchFamily="34" charset="0"/>
            </a:rPr>
            <a:t>Полагање испита</a:t>
          </a:r>
          <a:endParaRPr lang="en-GB" sz="4400" kern="1200" dirty="0">
            <a:latin typeface="Calibri" pitchFamily="34" charset="0"/>
            <a:cs typeface="Calibri" pitchFamily="34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4400" kern="1200" dirty="0"/>
        </a:p>
      </dsp:txBody>
      <dsp:txXfrm rot="-5400000">
        <a:off x="861020" y="1125810"/>
        <a:ext cx="9705606" cy="721460"/>
      </dsp:txXfrm>
    </dsp:sp>
    <dsp:sp modelId="{C20976DF-3A4A-40EA-AEB3-A083C31EF146}">
      <dsp:nvSpPr>
        <dsp:cNvPr id="0" name=""/>
        <dsp:cNvSpPr/>
      </dsp:nvSpPr>
      <dsp:spPr>
        <a:xfrm rot="5400000">
          <a:off x="-184504" y="2354458"/>
          <a:ext cx="1230028" cy="861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3</a:t>
          </a:r>
          <a:endParaRPr lang="en-GB" sz="2500" kern="1200" dirty="0"/>
        </a:p>
      </dsp:txBody>
      <dsp:txXfrm rot="-5400000">
        <a:off x="1" y="2600464"/>
        <a:ext cx="861019" cy="369009"/>
      </dsp:txXfrm>
    </dsp:sp>
    <dsp:sp modelId="{D3D07B4D-679D-457C-A11B-BC0D27B52593}">
      <dsp:nvSpPr>
        <dsp:cNvPr id="0" name=""/>
        <dsp:cNvSpPr/>
      </dsp:nvSpPr>
      <dsp:spPr>
        <a:xfrm rot="5400000">
          <a:off x="5333578" y="-2302604"/>
          <a:ext cx="799518" cy="97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4300" kern="1200" dirty="0" smtClean="0">
              <a:latin typeface="Calibri" pitchFamily="34" charset="0"/>
              <a:cs typeface="Calibri" pitchFamily="34" charset="0"/>
            </a:rPr>
            <a:t>Прегледање </a:t>
          </a:r>
          <a:r>
            <a:rPr lang="sr-Cyrl-RS" sz="4300" kern="1200" dirty="0">
              <a:latin typeface="Calibri" pitchFamily="34" charset="0"/>
              <a:cs typeface="Calibri" pitchFamily="34" charset="0"/>
            </a:rPr>
            <a:t>и објављивање резултата </a:t>
          </a:r>
          <a:endParaRPr lang="en-GB" sz="4300" kern="1200" dirty="0">
            <a:latin typeface="Calibri" pitchFamily="34" charset="0"/>
            <a:cs typeface="Calibri" pitchFamily="34" charset="0"/>
          </a:endParaRPr>
        </a:p>
      </dsp:txBody>
      <dsp:txXfrm rot="-5400000">
        <a:off x="861020" y="2208983"/>
        <a:ext cx="9705606" cy="721460"/>
      </dsp:txXfrm>
    </dsp:sp>
    <dsp:sp modelId="{B27901AD-D3CE-43A4-92B0-503368A2DABC}">
      <dsp:nvSpPr>
        <dsp:cNvPr id="0" name=""/>
        <dsp:cNvSpPr/>
      </dsp:nvSpPr>
      <dsp:spPr>
        <a:xfrm rot="5400000">
          <a:off x="-184504" y="3437632"/>
          <a:ext cx="1230028" cy="861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4</a:t>
          </a:r>
          <a:endParaRPr lang="en-GB" sz="2500" kern="1200" dirty="0"/>
        </a:p>
      </dsp:txBody>
      <dsp:txXfrm rot="-5400000">
        <a:off x="1" y="3683638"/>
        <a:ext cx="861019" cy="369009"/>
      </dsp:txXfrm>
    </dsp:sp>
    <dsp:sp modelId="{3C2EEA41-AE57-4A0A-A009-D34B2D15FA0A}">
      <dsp:nvSpPr>
        <dsp:cNvPr id="0" name=""/>
        <dsp:cNvSpPr/>
      </dsp:nvSpPr>
      <dsp:spPr>
        <a:xfrm rot="5400000">
          <a:off x="5333578" y="-1219430"/>
          <a:ext cx="799518" cy="97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4000" kern="1200" dirty="0">
              <a:latin typeface="Calibri" pitchFamily="34" charset="0"/>
              <a:cs typeface="Calibri" pitchFamily="34" charset="0"/>
            </a:rPr>
            <a:t>Коришћење резултата </a:t>
          </a:r>
          <a:endParaRPr lang="en-GB" sz="4000" kern="1200" dirty="0">
            <a:latin typeface="Calibri" pitchFamily="34" charset="0"/>
            <a:cs typeface="Calibri" pitchFamily="34" charset="0"/>
          </a:endParaRPr>
        </a:p>
      </dsp:txBody>
      <dsp:txXfrm rot="-5400000">
        <a:off x="861020" y="3292157"/>
        <a:ext cx="9705606" cy="721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02E7D-02F3-4C0A-9736-6E6AC8E09106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/>
            <a:t>Пријава ученика за полагање државне матуре</a:t>
          </a:r>
          <a:endParaRPr lang="en-GB" sz="2600" b="1" kern="1200" dirty="0"/>
        </a:p>
      </dsp:txBody>
      <dsp:txXfrm>
        <a:off x="28038" y="28038"/>
        <a:ext cx="7298593" cy="901218"/>
      </dsp:txXfrm>
    </dsp:sp>
    <dsp:sp modelId="{2EC2B41B-E6EB-4472-8328-4E1F582F0032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/>
            <a:t>Објављивање информација за полагање на огласној табли </a:t>
          </a:r>
          <a:endParaRPr lang="en-GB" sz="2600" b="1" kern="1200" dirty="0"/>
        </a:p>
      </dsp:txBody>
      <dsp:txXfrm>
        <a:off x="732583" y="1159385"/>
        <a:ext cx="7029617" cy="901218"/>
      </dsp:txXfrm>
    </dsp:sp>
    <dsp:sp modelId="{2C75217C-CD60-41A3-835E-AD167AA5E3F3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/>
            <a:t>Упознавање ученика са правилима за полагање матуре</a:t>
          </a:r>
          <a:endParaRPr lang="en-GB" sz="2600" b="1" kern="1200" dirty="0"/>
        </a:p>
      </dsp:txBody>
      <dsp:txXfrm>
        <a:off x="1426612" y="2290733"/>
        <a:ext cx="7040133" cy="901218"/>
      </dsp:txXfrm>
    </dsp:sp>
    <dsp:sp modelId="{87BDB075-1BDD-4194-9CE8-48DDA008DAB7}">
      <dsp:nvSpPr>
        <dsp:cNvPr id="0" name=""/>
        <dsp:cNvSpPr/>
      </dsp:nvSpPr>
      <dsp:spPr>
        <a:xfrm>
          <a:off x="1926121" y="3354717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/>
            <a:t>Припрема просторија за полагање матуре</a:t>
          </a:r>
          <a:endParaRPr lang="en-GB" sz="2600" b="1" kern="1200" dirty="0"/>
        </a:p>
      </dsp:txBody>
      <dsp:txXfrm>
        <a:off x="1954159" y="3382755"/>
        <a:ext cx="7029617" cy="901218"/>
      </dsp:txXfrm>
    </dsp:sp>
    <dsp:sp modelId="{49860273-5DC4-4246-B7C0-029B5538844A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7930242" y="733200"/>
        <a:ext cx="342233" cy="468236"/>
      </dsp:txXfrm>
    </dsp:sp>
    <dsp:sp modelId="{D0234821-7850-4A72-99E2-9E8589B453AE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8634787" y="1864548"/>
        <a:ext cx="342233" cy="468236"/>
      </dsp:txXfrm>
    </dsp:sp>
    <dsp:sp modelId="{910A86D1-7A93-4EFC-85FD-694784572CCB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9328817" y="2995896"/>
        <a:ext cx="342233" cy="468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2CDEA-DC1F-4E2F-AC8E-B92EDE706B68}">
      <dsp:nvSpPr>
        <dsp:cNvPr id="0" name=""/>
        <dsp:cNvSpPr/>
      </dsp:nvSpPr>
      <dsp:spPr>
        <a:xfrm>
          <a:off x="0" y="0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Идентификација кандидата на испиту</a:t>
          </a:r>
          <a:endParaRPr lang="en-GB" sz="3000" kern="1200" dirty="0"/>
        </a:p>
      </dsp:txBody>
      <dsp:txXfrm>
        <a:off x="22940" y="22940"/>
        <a:ext cx="7160195" cy="737360"/>
      </dsp:txXfrm>
    </dsp:sp>
    <dsp:sp modelId="{3F75B08C-1ED6-4862-9C64-456846ECBE4F}">
      <dsp:nvSpPr>
        <dsp:cNvPr id="0" name=""/>
        <dsp:cNvSpPr/>
      </dsp:nvSpPr>
      <dsp:spPr>
        <a:xfrm>
          <a:off x="604647" y="892024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Приступање полагању испита</a:t>
          </a:r>
          <a:endParaRPr lang="en-GB" sz="3000" kern="1200" dirty="0"/>
        </a:p>
      </dsp:txBody>
      <dsp:txXfrm>
        <a:off x="627587" y="914964"/>
        <a:ext cx="6937378" cy="737360"/>
      </dsp:txXfrm>
    </dsp:sp>
    <dsp:sp modelId="{18C453BE-CCBB-446D-B3A4-B09910C3323E}">
      <dsp:nvSpPr>
        <dsp:cNvPr id="0" name=""/>
        <dsp:cNvSpPr/>
      </dsp:nvSpPr>
      <dsp:spPr>
        <a:xfrm>
          <a:off x="1209293" y="1784048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Надзор испитног процеса</a:t>
          </a:r>
          <a:endParaRPr lang="en-GB" sz="3000" kern="1200" dirty="0"/>
        </a:p>
      </dsp:txBody>
      <dsp:txXfrm>
        <a:off x="1232233" y="1806988"/>
        <a:ext cx="6937378" cy="737360"/>
      </dsp:txXfrm>
    </dsp:sp>
    <dsp:sp modelId="{E612AC29-0219-475D-BF65-F64BDFAA5C98}">
      <dsp:nvSpPr>
        <dsp:cNvPr id="0" name=""/>
        <dsp:cNvSpPr/>
      </dsp:nvSpPr>
      <dsp:spPr>
        <a:xfrm>
          <a:off x="1813940" y="2676072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Крај полагања испита</a:t>
          </a:r>
          <a:endParaRPr lang="en-GB" sz="3000" kern="1200" dirty="0"/>
        </a:p>
      </dsp:txBody>
      <dsp:txXfrm>
        <a:off x="1836880" y="2699012"/>
        <a:ext cx="6937378" cy="737360"/>
      </dsp:txXfrm>
    </dsp:sp>
    <dsp:sp modelId="{33779A2D-AA52-4AD6-9E48-BED81974AA35}">
      <dsp:nvSpPr>
        <dsp:cNvPr id="0" name=""/>
        <dsp:cNvSpPr/>
      </dsp:nvSpPr>
      <dsp:spPr>
        <a:xfrm>
          <a:off x="2418587" y="3556669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strike="noStrike" kern="1200" dirty="0"/>
            <a:t>Објављивање резултата</a:t>
          </a:r>
          <a:endParaRPr lang="en-GB" sz="3000" strike="noStrike" kern="1200" dirty="0"/>
        </a:p>
      </dsp:txBody>
      <dsp:txXfrm>
        <a:off x="2441527" y="3579609"/>
        <a:ext cx="6937378" cy="737360"/>
      </dsp:txXfrm>
    </dsp:sp>
    <dsp:sp modelId="{413C324B-6562-47D8-93BB-F299D7E8AF7F}">
      <dsp:nvSpPr>
        <dsp:cNvPr id="0" name=""/>
        <dsp:cNvSpPr/>
      </dsp:nvSpPr>
      <dsp:spPr>
        <a:xfrm>
          <a:off x="7587905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7702454" y="572200"/>
        <a:ext cx="280008" cy="383102"/>
      </dsp:txXfrm>
    </dsp:sp>
    <dsp:sp modelId="{C355DA5E-77E2-4771-B3A7-EAF24AC36D37}">
      <dsp:nvSpPr>
        <dsp:cNvPr id="0" name=""/>
        <dsp:cNvSpPr/>
      </dsp:nvSpPr>
      <dsp:spPr>
        <a:xfrm>
          <a:off x="8192552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8307101" y="1464225"/>
        <a:ext cx="280008" cy="383102"/>
      </dsp:txXfrm>
    </dsp:sp>
    <dsp:sp modelId="{4CBF0536-8F37-42E6-88C8-45497EA66711}">
      <dsp:nvSpPr>
        <dsp:cNvPr id="0" name=""/>
        <dsp:cNvSpPr/>
      </dsp:nvSpPr>
      <dsp:spPr>
        <a:xfrm>
          <a:off x="879719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8911748" y="2343195"/>
        <a:ext cx="280008" cy="383102"/>
      </dsp:txXfrm>
    </dsp:sp>
    <dsp:sp modelId="{4D2AEFEA-FD47-4DD9-A71B-994FDB529EB4}">
      <dsp:nvSpPr>
        <dsp:cNvPr id="0" name=""/>
        <dsp:cNvSpPr/>
      </dsp:nvSpPr>
      <dsp:spPr>
        <a:xfrm>
          <a:off x="9401846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9516395" y="3243922"/>
        <a:ext cx="280008" cy="383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2CDEA-DC1F-4E2F-AC8E-B92EDE706B68}">
      <dsp:nvSpPr>
        <dsp:cNvPr id="0" name=""/>
        <dsp:cNvSpPr/>
      </dsp:nvSpPr>
      <dsp:spPr>
        <a:xfrm>
          <a:off x="0" y="0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/>
            <a:t>Дистрибуција тестова ради </a:t>
          </a:r>
          <a:r>
            <a:rPr lang="sr-Cyrl-RS" sz="2600" kern="1200" dirty="0" smtClean="0"/>
            <a:t>прегледања</a:t>
          </a:r>
          <a:endParaRPr lang="en-GB" sz="2600" kern="1200" dirty="0"/>
        </a:p>
      </dsp:txBody>
      <dsp:txXfrm>
        <a:off x="22940" y="22940"/>
        <a:ext cx="7160195" cy="737360"/>
      </dsp:txXfrm>
    </dsp:sp>
    <dsp:sp modelId="{3F75B08C-1ED6-4862-9C64-456846ECBE4F}">
      <dsp:nvSpPr>
        <dsp:cNvPr id="0" name=""/>
        <dsp:cNvSpPr/>
      </dsp:nvSpPr>
      <dsp:spPr>
        <a:xfrm>
          <a:off x="604647" y="892024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 smtClean="0"/>
            <a:t>Прегледање </a:t>
          </a:r>
          <a:r>
            <a:rPr lang="sr-Cyrl-RS" sz="2600" kern="1200" dirty="0"/>
            <a:t>тестова/испитних задатака</a:t>
          </a:r>
          <a:endParaRPr lang="en-GB" sz="2600" kern="1200" dirty="0"/>
        </a:p>
      </dsp:txBody>
      <dsp:txXfrm>
        <a:off x="627587" y="914964"/>
        <a:ext cx="6937378" cy="737360"/>
      </dsp:txXfrm>
    </dsp:sp>
    <dsp:sp modelId="{18C453BE-CCBB-446D-B3A4-B09910C3323E}">
      <dsp:nvSpPr>
        <dsp:cNvPr id="0" name=""/>
        <dsp:cNvSpPr/>
      </dsp:nvSpPr>
      <dsp:spPr>
        <a:xfrm>
          <a:off x="1209293" y="1784048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/>
            <a:t>Слање резултата испита за унос података</a:t>
          </a:r>
          <a:endParaRPr lang="en-GB" sz="2600" kern="1200" dirty="0"/>
        </a:p>
      </dsp:txBody>
      <dsp:txXfrm>
        <a:off x="1232233" y="1806988"/>
        <a:ext cx="6937378" cy="737360"/>
      </dsp:txXfrm>
    </dsp:sp>
    <dsp:sp modelId="{E612AC29-0219-475D-BF65-F64BDFAA5C98}">
      <dsp:nvSpPr>
        <dsp:cNvPr id="0" name=""/>
        <dsp:cNvSpPr/>
      </dsp:nvSpPr>
      <dsp:spPr>
        <a:xfrm>
          <a:off x="1813940" y="2676072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/>
            <a:t>Дешифровање тестова</a:t>
          </a:r>
          <a:endParaRPr lang="en-GB" sz="2600" kern="1200" dirty="0"/>
        </a:p>
      </dsp:txBody>
      <dsp:txXfrm>
        <a:off x="1836880" y="2699012"/>
        <a:ext cx="6937378" cy="737360"/>
      </dsp:txXfrm>
    </dsp:sp>
    <dsp:sp modelId="{33779A2D-AA52-4AD6-9E48-BED81974AA35}">
      <dsp:nvSpPr>
        <dsp:cNvPr id="0" name=""/>
        <dsp:cNvSpPr/>
      </dsp:nvSpPr>
      <dsp:spPr>
        <a:xfrm>
          <a:off x="2418587" y="3568097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/>
            <a:t>Објављивање прелиминарних резултата</a:t>
          </a:r>
          <a:endParaRPr lang="en-GB" sz="2600" kern="1200" dirty="0"/>
        </a:p>
      </dsp:txBody>
      <dsp:txXfrm>
        <a:off x="2441527" y="3591037"/>
        <a:ext cx="6937378" cy="737360"/>
      </dsp:txXfrm>
    </dsp:sp>
    <dsp:sp modelId="{413C324B-6562-47D8-93BB-F299D7E8AF7F}">
      <dsp:nvSpPr>
        <dsp:cNvPr id="0" name=""/>
        <dsp:cNvSpPr/>
      </dsp:nvSpPr>
      <dsp:spPr>
        <a:xfrm>
          <a:off x="7587905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7702454" y="572200"/>
        <a:ext cx="280008" cy="383102"/>
      </dsp:txXfrm>
    </dsp:sp>
    <dsp:sp modelId="{C355DA5E-77E2-4771-B3A7-EAF24AC36D37}">
      <dsp:nvSpPr>
        <dsp:cNvPr id="0" name=""/>
        <dsp:cNvSpPr/>
      </dsp:nvSpPr>
      <dsp:spPr>
        <a:xfrm>
          <a:off x="8192552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8307101" y="1464225"/>
        <a:ext cx="280008" cy="383102"/>
      </dsp:txXfrm>
    </dsp:sp>
    <dsp:sp modelId="{4CBF0536-8F37-42E6-88C8-45497EA66711}">
      <dsp:nvSpPr>
        <dsp:cNvPr id="0" name=""/>
        <dsp:cNvSpPr/>
      </dsp:nvSpPr>
      <dsp:spPr>
        <a:xfrm>
          <a:off x="879719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8911748" y="2343195"/>
        <a:ext cx="280008" cy="383102"/>
      </dsp:txXfrm>
    </dsp:sp>
    <dsp:sp modelId="{4D2AEFEA-FD47-4DD9-A71B-994FDB529EB4}">
      <dsp:nvSpPr>
        <dsp:cNvPr id="0" name=""/>
        <dsp:cNvSpPr/>
      </dsp:nvSpPr>
      <dsp:spPr>
        <a:xfrm>
          <a:off x="9401846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9516395" y="3243922"/>
        <a:ext cx="280008" cy="383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972DD-53AD-4205-802C-91891C9BFDE2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/>
            <a:t>Улагање приговора</a:t>
          </a:r>
          <a:endParaRPr lang="en-GB" sz="2800" kern="1200" dirty="0"/>
        </a:p>
      </dsp:txBody>
      <dsp:txXfrm>
        <a:off x="28038" y="28038"/>
        <a:ext cx="7298593" cy="901218"/>
      </dsp:txXfrm>
    </dsp:sp>
    <dsp:sp modelId="{B4A8D7F7-F927-4A17-8318-68BAB537C19D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/>
            <a:t>Решавање приговора</a:t>
          </a:r>
          <a:endParaRPr lang="en-GB" sz="2800" kern="1200" dirty="0"/>
        </a:p>
      </dsp:txBody>
      <dsp:txXfrm>
        <a:off x="732583" y="1159385"/>
        <a:ext cx="7029617" cy="901218"/>
      </dsp:txXfrm>
    </dsp:sp>
    <dsp:sp modelId="{C1CFFC6F-D746-4F4E-9928-34FC8C974221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/>
            <a:t>Објављивање коначних резултата</a:t>
          </a:r>
          <a:endParaRPr lang="en-GB" sz="2800" kern="1200" dirty="0"/>
        </a:p>
      </dsp:txBody>
      <dsp:txXfrm>
        <a:off x="1426612" y="2290733"/>
        <a:ext cx="7040133" cy="901218"/>
      </dsp:txXfrm>
    </dsp:sp>
    <dsp:sp modelId="{F31EC280-64CD-4B62-8F77-A9AD56FF5746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Анализа резултата и предузимање мера</a:t>
          </a:r>
          <a:endParaRPr lang="en-GB" sz="2800" kern="1200" dirty="0"/>
        </a:p>
      </dsp:txBody>
      <dsp:txXfrm>
        <a:off x="2131157" y="3422081"/>
        <a:ext cx="7029617" cy="901218"/>
      </dsp:txXfrm>
    </dsp:sp>
    <dsp:sp modelId="{8BC64E90-BBC3-4FA0-A307-233689F2DE10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7930242" y="733200"/>
        <a:ext cx="342233" cy="468236"/>
      </dsp:txXfrm>
    </dsp:sp>
    <dsp:sp modelId="{56086F4D-53D5-4E5D-B748-6AF257D4C81C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8634787" y="1864548"/>
        <a:ext cx="342233" cy="468236"/>
      </dsp:txXfrm>
    </dsp:sp>
    <dsp:sp modelId="{EDB85A90-21EC-428C-93B9-AD8035B5D0DF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9328817" y="2995896"/>
        <a:ext cx="342233" cy="468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2CDEA-DC1F-4E2F-AC8E-B92EDE706B68}">
      <dsp:nvSpPr>
        <dsp:cNvPr id="0" name=""/>
        <dsp:cNvSpPr/>
      </dsp:nvSpPr>
      <dsp:spPr>
        <a:xfrm>
          <a:off x="124918" y="-23250"/>
          <a:ext cx="8119209" cy="96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>
              <a:solidFill>
                <a:schemeClr val="tx1"/>
              </a:solidFill>
            </a:rPr>
            <a:t>Отворене задатке на тесту српског/матерњег језика наставници прегледају логовањем на Портал. Један задата прегледају два наставника, уколико има неслагања одлази трећем на поновно прегледање. Затворене задатке прегледа софтвер.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153178" y="5010"/>
        <a:ext cx="7068223" cy="908358"/>
      </dsp:txXfrm>
    </dsp:sp>
    <dsp:sp modelId="{3F75B08C-1ED6-4862-9C64-456846ECBE4F}">
      <dsp:nvSpPr>
        <dsp:cNvPr id="0" name=""/>
        <dsp:cNvSpPr/>
      </dsp:nvSpPr>
      <dsp:spPr>
        <a:xfrm>
          <a:off x="610180" y="1016220"/>
          <a:ext cx="8097104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chemeClr val="tx1"/>
              </a:solidFill>
            </a:rPr>
            <a:t>Инструкције и кључ за оцењивање добија председник/секретар ШМК.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chemeClr val="tx1"/>
              </a:solidFill>
            </a:rPr>
            <a:t>Предаје их </a:t>
          </a:r>
          <a:r>
            <a:rPr lang="sr-Cyrl-RS" sz="1600" kern="1200" dirty="0" smtClean="0">
              <a:solidFill>
                <a:schemeClr val="tx1"/>
              </a:solidFill>
            </a:rPr>
            <a:t>предметним наставницима који, у школи, прегледају задатке отвореног типа.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635716" y="1041756"/>
        <a:ext cx="6874659" cy="820803"/>
      </dsp:txXfrm>
    </dsp:sp>
    <dsp:sp modelId="{18C453BE-CCBB-446D-B3A4-B09910C3323E}">
      <dsp:nvSpPr>
        <dsp:cNvPr id="0" name=""/>
        <dsp:cNvSpPr/>
      </dsp:nvSpPr>
      <dsp:spPr>
        <a:xfrm>
          <a:off x="1214834" y="2009189"/>
          <a:ext cx="8097104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>
              <a:solidFill>
                <a:schemeClr val="tx1"/>
              </a:solidFill>
            </a:rPr>
            <a:t>У процесу прегледања тестова, прегледачи имају помоћ чланова радних група које су сачиниле тестове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240370" y="2034725"/>
        <a:ext cx="6874659" cy="820803"/>
      </dsp:txXfrm>
    </dsp:sp>
    <dsp:sp modelId="{E612AC29-0219-475D-BF65-F64BDFAA5C98}">
      <dsp:nvSpPr>
        <dsp:cNvPr id="0" name=""/>
        <dsp:cNvSpPr/>
      </dsp:nvSpPr>
      <dsp:spPr>
        <a:xfrm>
          <a:off x="1532121" y="3054410"/>
          <a:ext cx="8097104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>
              <a:solidFill>
                <a:schemeClr val="tx1"/>
              </a:solidFill>
            </a:rPr>
            <a:t>На основу резултата на </a:t>
          </a:r>
          <a:r>
            <a:rPr lang="sr-Cyrl-RS" sz="1800" kern="1200" dirty="0" smtClean="0">
              <a:solidFill>
                <a:schemeClr val="tx1"/>
              </a:solidFill>
            </a:rPr>
            <a:t>тесту </a:t>
          </a:r>
          <a:r>
            <a:rPr lang="sr-Cyrl-RS" sz="1800" kern="1200" dirty="0">
              <a:solidFill>
                <a:schemeClr val="tx1"/>
              </a:solidFill>
            </a:rPr>
            <a:t>наставник даје оцену коју је ученик </a:t>
          </a:r>
          <a:r>
            <a:rPr lang="sr-Cyrl-RS" sz="1800" kern="1200" dirty="0" smtClean="0">
              <a:solidFill>
                <a:schemeClr val="tx1"/>
              </a:solidFill>
            </a:rPr>
            <a:t>добио и договара се о начину на који даље третирају успех на проби матуре</a:t>
          </a:r>
          <a:r>
            <a:rPr lang="sr-Cyrl-RS" sz="2000" kern="1200" dirty="0" smtClean="0">
              <a:solidFill>
                <a:schemeClr val="tx1"/>
              </a:solidFill>
            </a:rPr>
            <a:t>.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557657" y="3079946"/>
        <a:ext cx="6874659" cy="820803"/>
      </dsp:txXfrm>
    </dsp:sp>
    <dsp:sp modelId="{33779A2D-AA52-4AD6-9E48-BED81974AA35}">
      <dsp:nvSpPr>
        <dsp:cNvPr id="0" name=""/>
        <dsp:cNvSpPr/>
      </dsp:nvSpPr>
      <dsp:spPr>
        <a:xfrm>
          <a:off x="2424141" y="3926303"/>
          <a:ext cx="8097104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Тестови српског/матерњег језика се у одређене термине враћају из скенинг центара школи.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2449677" y="3951839"/>
        <a:ext cx="6874659" cy="820803"/>
      </dsp:txXfrm>
    </dsp:sp>
    <dsp:sp modelId="{413C324B-6562-47D8-93BB-F299D7E8AF7F}">
      <dsp:nvSpPr>
        <dsp:cNvPr id="0" name=""/>
        <dsp:cNvSpPr/>
      </dsp:nvSpPr>
      <dsp:spPr>
        <a:xfrm>
          <a:off x="7535911" y="660204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7663423" y="660204"/>
        <a:ext cx="311695" cy="426456"/>
      </dsp:txXfrm>
    </dsp:sp>
    <dsp:sp modelId="{C355DA5E-77E2-4771-B3A7-EAF24AC36D37}">
      <dsp:nvSpPr>
        <dsp:cNvPr id="0" name=""/>
        <dsp:cNvSpPr/>
      </dsp:nvSpPr>
      <dsp:spPr>
        <a:xfrm>
          <a:off x="8140565" y="1653173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8268077" y="1653173"/>
        <a:ext cx="311695" cy="426456"/>
      </dsp:txXfrm>
    </dsp:sp>
    <dsp:sp modelId="{4CBF0536-8F37-42E6-88C8-45497EA66711}">
      <dsp:nvSpPr>
        <dsp:cNvPr id="0" name=""/>
        <dsp:cNvSpPr/>
      </dsp:nvSpPr>
      <dsp:spPr>
        <a:xfrm>
          <a:off x="8745219" y="2631612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8872731" y="2631612"/>
        <a:ext cx="311695" cy="426456"/>
      </dsp:txXfrm>
    </dsp:sp>
    <dsp:sp modelId="{4D2AEFEA-FD47-4DD9-A71B-994FDB529EB4}">
      <dsp:nvSpPr>
        <dsp:cNvPr id="0" name=""/>
        <dsp:cNvSpPr/>
      </dsp:nvSpPr>
      <dsp:spPr>
        <a:xfrm>
          <a:off x="9349873" y="3634269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9477385" y="3634269"/>
        <a:ext cx="311695" cy="4264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2CDEA-DC1F-4E2F-AC8E-B92EDE706B68}">
      <dsp:nvSpPr>
        <dsp:cNvPr id="0" name=""/>
        <dsp:cNvSpPr/>
      </dsp:nvSpPr>
      <dsp:spPr>
        <a:xfrm>
          <a:off x="0" y="0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Школа штампа остале тестове и обезбеђује потребан материјал за шифрирање.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25536" y="25536"/>
        <a:ext cx="7054181" cy="820803"/>
      </dsp:txXfrm>
    </dsp:sp>
    <dsp:sp modelId="{3F75B08C-1ED6-4862-9C64-456846ECBE4F}">
      <dsp:nvSpPr>
        <dsp:cNvPr id="0" name=""/>
        <dsp:cNvSpPr/>
      </dsp:nvSpPr>
      <dsp:spPr>
        <a:xfrm>
          <a:off x="604647" y="992969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Сви наставници школе прегледају одговарајуће  тестове.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30183" y="1018505"/>
        <a:ext cx="6874573" cy="820803"/>
      </dsp:txXfrm>
    </dsp:sp>
    <dsp:sp modelId="{18C453BE-CCBB-446D-B3A4-B09910C3323E}">
      <dsp:nvSpPr>
        <dsp:cNvPr id="0" name=""/>
        <dsp:cNvSpPr/>
      </dsp:nvSpPr>
      <dsp:spPr>
        <a:xfrm>
          <a:off x="1209293" y="1985939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1"/>
              </a:solidFill>
            </a:rPr>
            <a:t>По завршеном прегледању тестови се дешифрују и повезују са идентитетом ученика.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234829" y="2011475"/>
        <a:ext cx="6874573" cy="820803"/>
      </dsp:txXfrm>
    </dsp:sp>
    <dsp:sp modelId="{E612AC29-0219-475D-BF65-F64BDFAA5C98}">
      <dsp:nvSpPr>
        <dsp:cNvPr id="0" name=""/>
        <dsp:cNvSpPr/>
      </dsp:nvSpPr>
      <dsp:spPr>
        <a:xfrm>
          <a:off x="1813940" y="2978908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Резултати ових тестова објављују се у школи на за то предиђено место.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839476" y="3004444"/>
        <a:ext cx="6874573" cy="820803"/>
      </dsp:txXfrm>
    </dsp:sp>
    <dsp:sp modelId="{33779A2D-AA52-4AD6-9E48-BED81974AA35}">
      <dsp:nvSpPr>
        <dsp:cNvPr id="0" name=""/>
        <dsp:cNvSpPr/>
      </dsp:nvSpPr>
      <dsp:spPr>
        <a:xfrm>
          <a:off x="2418587" y="3971878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1"/>
              </a:solidFill>
            </a:rPr>
            <a:t>На основу резултата на тесту наставник даје оцену коју је ученик добио и договара се о начину на који даље третирају успех на проби матуре.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444123" y="3997414"/>
        <a:ext cx="6874573" cy="820803"/>
      </dsp:txXfrm>
    </dsp:sp>
    <dsp:sp modelId="{413C324B-6562-47D8-93BB-F299D7E8AF7F}">
      <dsp:nvSpPr>
        <dsp:cNvPr id="0" name=""/>
        <dsp:cNvSpPr/>
      </dsp:nvSpPr>
      <dsp:spPr>
        <a:xfrm>
          <a:off x="7530292" y="636953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7657804" y="636953"/>
        <a:ext cx="311695" cy="426456"/>
      </dsp:txXfrm>
    </dsp:sp>
    <dsp:sp modelId="{C355DA5E-77E2-4771-B3A7-EAF24AC36D37}">
      <dsp:nvSpPr>
        <dsp:cNvPr id="0" name=""/>
        <dsp:cNvSpPr/>
      </dsp:nvSpPr>
      <dsp:spPr>
        <a:xfrm>
          <a:off x="8134939" y="1629923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8262451" y="1629923"/>
        <a:ext cx="311695" cy="426456"/>
      </dsp:txXfrm>
    </dsp:sp>
    <dsp:sp modelId="{4CBF0536-8F37-42E6-88C8-45497EA66711}">
      <dsp:nvSpPr>
        <dsp:cNvPr id="0" name=""/>
        <dsp:cNvSpPr/>
      </dsp:nvSpPr>
      <dsp:spPr>
        <a:xfrm>
          <a:off x="8739586" y="2608361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8867098" y="2608361"/>
        <a:ext cx="311695" cy="426456"/>
      </dsp:txXfrm>
    </dsp:sp>
    <dsp:sp modelId="{4D2AEFEA-FD47-4DD9-A71B-994FDB529EB4}">
      <dsp:nvSpPr>
        <dsp:cNvPr id="0" name=""/>
        <dsp:cNvSpPr/>
      </dsp:nvSpPr>
      <dsp:spPr>
        <a:xfrm>
          <a:off x="9344233" y="3611018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9471745" y="3611018"/>
        <a:ext cx="311695" cy="42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E181B-D6D3-4787-A27D-1FE5D528F9B0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78E80-9FB8-44CB-8FD8-C4D739CC0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29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25" cy="49833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4" y="0"/>
            <a:ext cx="2946325" cy="49833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8ED083A1-A959-4AB7-B3FE-FFF7FD066FDC}" type="datetimeFigureOut">
              <a:rPr lang="en-GB" smtClean="0"/>
              <a:pPr/>
              <a:t>26/05/2023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2" y="4778401"/>
            <a:ext cx="5438711" cy="3910002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480"/>
            <a:ext cx="2946325" cy="49833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4" y="9431480"/>
            <a:ext cx="2946325" cy="49833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85849AD-C78D-4135-AD16-9249D12B82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185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50CD-E8B5-4E8A-B8F3-C8FDB91A5C93}" type="slidenum">
              <a:rPr lang="sr-Cyrl-RS" smtClean="0"/>
              <a:pPr/>
              <a:t>4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472125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7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9:notes"/>
          <p:cNvSpPr txBox="1">
            <a:spLocks noGrp="1"/>
          </p:cNvSpPr>
          <p:nvPr>
            <p:ph type="body" idx="1"/>
          </p:nvPr>
        </p:nvSpPr>
        <p:spPr>
          <a:xfrm>
            <a:off x="755650" y="5145911"/>
            <a:ext cx="6048375" cy="421072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764220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2:notes"/>
          <p:cNvSpPr txBox="1">
            <a:spLocks noGrp="1"/>
          </p:cNvSpPr>
          <p:nvPr>
            <p:ph type="body" idx="1"/>
          </p:nvPr>
        </p:nvSpPr>
        <p:spPr>
          <a:xfrm>
            <a:off x="755650" y="5145911"/>
            <a:ext cx="6048375" cy="421072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46142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26:notes"/>
          <p:cNvSpPr txBox="1">
            <a:spLocks noGrp="1"/>
          </p:cNvSpPr>
          <p:nvPr>
            <p:ph type="body" idx="1"/>
          </p:nvPr>
        </p:nvSpPr>
        <p:spPr>
          <a:xfrm>
            <a:off x="755650" y="5145911"/>
            <a:ext cx="6048375" cy="421072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4780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849AD-C78D-4135-AD16-9249D12B82D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961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85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599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Тражити да уоче шта се не пилотира.</a:t>
            </a:r>
          </a:p>
          <a:p>
            <a:r>
              <a:rPr lang="sr-Cyrl-RS" dirty="0"/>
              <a:t>Практични део УМ</a:t>
            </a:r>
            <a:r>
              <a:rPr lang="sr-Cyrl-RS" baseline="0" dirty="0"/>
              <a:t> и СМ</a:t>
            </a:r>
            <a:r>
              <a:rPr lang="sr-Cyrl-RS" dirty="0"/>
              <a:t> и логистика ДМ су предвиђени за други пилот</a:t>
            </a:r>
          </a:p>
          <a:p>
            <a:r>
              <a:rPr lang="sr-Cyrl-RS" dirty="0"/>
              <a:t>(???)ПАЖЊА!!!! У</a:t>
            </a:r>
            <a:r>
              <a:rPr lang="sr-Cyrl-RS" baseline="0" dirty="0"/>
              <a:t> вези са добијањем инструкција до 2. октобра треба нагласити да је овако</a:t>
            </a:r>
            <a:r>
              <a:rPr lang="ru-RU" baseline="0" dirty="0"/>
              <a:t>Tест за проверу стручно-теоријских знањa (само образовни профили за које се испитни материјали израђују у оквиру ПДМ)</a:t>
            </a:r>
            <a:r>
              <a:rPr lang="sr-Cyrl-RS" baseline="0" dirty="0"/>
              <a:t> било планирано, али да из школа стижу такви подаци за које је потребна додатна обрада и сређивање, тако да је могуће да ће овај термин бити померен.</a:t>
            </a:r>
            <a:r>
              <a:rPr lang="sr-Cyrl-RS" dirty="0"/>
              <a:t> (???)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231E-D455-4235-BBF8-5174027950F8}" type="slidenum">
              <a:rPr lang="sr-Cyrl-RS" smtClean="0"/>
              <a:pPr/>
              <a:t>16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482503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231E-D455-4235-BBF8-5174027950F8}" type="slidenum">
              <a:rPr lang="sr-Cyrl-RS" smtClean="0"/>
              <a:pPr/>
              <a:t>18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852724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231E-D455-4235-BBF8-5174027950F8}" type="slidenum">
              <a:rPr lang="sr-Cyrl-RS" smtClean="0"/>
              <a:pPr/>
              <a:t>19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832127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550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43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 descr="C:\Users\Tamara\Desktop\EUzaTebe_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9545" y="6368429"/>
            <a:ext cx="1240019" cy="335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826" r="23196"/>
          <a:stretch/>
        </p:blipFill>
        <p:spPr bwMode="auto">
          <a:xfrm>
            <a:off x="313151" y="6250488"/>
            <a:ext cx="252941" cy="5512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9216439" y="6400936"/>
            <a:ext cx="1394933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</a:pPr>
            <a:r>
              <a:rPr lang="sr-Cyrl-RS" sz="800" dirty="0">
                <a:latin typeface="Arial" panose="020B0604020202020204" pitchFamily="34" charset="0"/>
                <a:cs typeface="Arial" panose="020B0604020202020204" pitchFamily="34" charset="0"/>
              </a:rPr>
              <a:t>Овај пројекат финансира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</a:pPr>
            <a:r>
              <a:rPr lang="sr-Cyrl-RS" sz="800" dirty="0">
                <a:latin typeface="Arial" panose="020B0604020202020204" pitchFamily="34" charset="0"/>
                <a:cs typeface="Arial" panose="020B0604020202020204" pitchFamily="34" charset="0"/>
              </a:rPr>
              <a:t>Европска унија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53566" y="6393901"/>
            <a:ext cx="1558440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Република</a:t>
            </a:r>
            <a:r>
              <a:rPr lang="sr-Cyrl-RS" sz="80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Србија</a:t>
            </a:r>
            <a:endParaRPr lang="en-US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Министарство просвете, </a:t>
            </a:r>
          </a:p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науке и технолошког развоја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255889" y="6207130"/>
            <a:ext cx="11706409" cy="578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2458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F6CC5EF-E95C-46CF-9733-A5BF37F78AE3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5/26/2023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5ED4402-105D-445B-B43F-B2AFC99595C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2F5597"/>
                </a:solidFill>
                <a:latin typeface="Arial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Edit Master text styles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Picture 7"/>
          <p:cNvPicPr/>
          <p:nvPr/>
        </p:nvPicPr>
        <p:blipFill>
          <a:blip r:embed="rId15"/>
          <a:stretch/>
        </p:blipFill>
        <p:spPr>
          <a:xfrm>
            <a:off x="10609560" y="6368400"/>
            <a:ext cx="1239480" cy="335160"/>
          </a:xfrm>
          <a:prstGeom prst="rect">
            <a:avLst/>
          </a:prstGeom>
          <a:ln>
            <a:noFill/>
          </a:ln>
        </p:spPr>
      </p:pic>
      <p:pic>
        <p:nvPicPr>
          <p:cNvPr id="44" name="Picture 8"/>
          <p:cNvPicPr/>
          <p:nvPr/>
        </p:nvPicPr>
        <p:blipFill>
          <a:blip r:embed="rId16"/>
          <a:srcRect l="24795" r="23226"/>
          <a:stretch/>
        </p:blipFill>
        <p:spPr>
          <a:xfrm>
            <a:off x="313200" y="6250320"/>
            <a:ext cx="252720" cy="55080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9225000" y="6400800"/>
            <a:ext cx="1377360" cy="28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80000"/>
              </a:lnSpc>
            </a:pPr>
            <a:r>
              <a:rPr lang="en-US" sz="800" b="0" strike="noStrike" spc="-1">
                <a:solidFill>
                  <a:srgbClr val="000000"/>
                </a:solidFill>
                <a:latin typeface="Arial"/>
              </a:rPr>
              <a:t>Овај пројекат финансира</a:t>
            </a:r>
            <a:endParaRPr lang="en-US" sz="800" b="0" strike="noStrike" spc="-1"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en-US" sz="800" b="0" strike="noStrike" spc="-1">
                <a:solidFill>
                  <a:srgbClr val="000000"/>
                </a:solidFill>
                <a:latin typeface="Arial"/>
              </a:rPr>
              <a:t>Европска унија</a:t>
            </a:r>
            <a:endParaRPr lang="en-US" sz="800" b="0" strike="noStrike" spc="-1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561600" y="6393960"/>
            <a:ext cx="1541880" cy="38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0000"/>
              </a:lnSpc>
            </a:pPr>
            <a:r>
              <a:rPr lang="sr-Cyrl-RS" sz="800" b="0" strike="noStrike" spc="-1" noProof="0" dirty="0">
                <a:solidFill>
                  <a:srgbClr val="000000"/>
                </a:solidFill>
                <a:latin typeface="Arial"/>
              </a:rPr>
              <a:t>Република Србија</a:t>
            </a:r>
            <a:endParaRPr lang="sr-Cyrl-RS" sz="800" b="0" strike="noStrike" spc="-1" noProof="0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sr-Cyrl-RS" sz="800" b="0" strike="noStrike" spc="-1" noProof="0" dirty="0">
                <a:solidFill>
                  <a:srgbClr val="000000"/>
                </a:solidFill>
                <a:latin typeface="Arial"/>
              </a:rPr>
              <a:t>Министарство просвете, </a:t>
            </a:r>
            <a:endParaRPr lang="sr-Cyrl-RS" sz="800" b="0" strike="noStrike" spc="-1" noProof="0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sr-Cyrl-RS" sz="800" b="0" strike="noStrike" spc="-1" noProof="0" dirty="0">
                <a:solidFill>
                  <a:srgbClr val="000000"/>
                </a:solidFill>
                <a:latin typeface="Arial"/>
              </a:rPr>
              <a:t>науке и технолошког развоја</a:t>
            </a:r>
            <a:endParaRPr lang="sr-Cyrl-RS" sz="800" b="0" strike="noStrike" spc="-1" noProof="0" dirty="0">
              <a:latin typeface="Arial"/>
            </a:endParaRPr>
          </a:p>
        </p:txBody>
      </p:sp>
      <p:sp>
        <p:nvSpPr>
          <p:cNvPr id="47" name="Line 5"/>
          <p:cNvSpPr/>
          <p:nvPr/>
        </p:nvSpPr>
        <p:spPr>
          <a:xfrm>
            <a:off x="255600" y="6207120"/>
            <a:ext cx="11706480" cy="5760"/>
          </a:xfrm>
          <a:prstGeom prst="line">
            <a:avLst/>
          </a:prstGeom>
          <a:ln w="12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dovan.zivkovic@mpn.gov.r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srednje@mpn.gov.r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716105" y="2067939"/>
            <a:ext cx="9198207" cy="1537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sr-Cyrl-RS" sz="4400" spc="-1" dirty="0">
                <a:solidFill>
                  <a:srgbClr val="1E4E79"/>
                </a:solidFill>
              </a:rPr>
              <a:t>Припреме за </a:t>
            </a:r>
            <a:r>
              <a:rPr lang="sr-Cyrl-RS" sz="4400" spc="-1" dirty="0" smtClean="0">
                <a:solidFill>
                  <a:srgbClr val="1E4E79"/>
                </a:solidFill>
              </a:rPr>
              <a:t>пробу државне матуре</a:t>
            </a:r>
            <a:endParaRPr lang="sr-Cyrl-RS" sz="4400" spc="-1" dirty="0">
              <a:solidFill>
                <a:srgbClr val="1E4E79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1215180" y="4625118"/>
            <a:ext cx="9489240" cy="816894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sr-Cyrl-RS" sz="2000" b="0" strike="noStrike" spc="-1" dirty="0">
              <a:solidFill>
                <a:schemeClr val="bg2">
                  <a:lumMod val="25000"/>
                </a:schemeClr>
              </a:solidFill>
              <a:latin typeface="Arial"/>
            </a:endParaRPr>
          </a:p>
        </p:txBody>
      </p:sp>
      <p:pic>
        <p:nvPicPr>
          <p:cNvPr id="86" name="Picture 3"/>
          <p:cNvPicPr/>
          <p:nvPr/>
        </p:nvPicPr>
        <p:blipFill>
          <a:blip r:embed="rId2"/>
          <a:srcRect l="24839" r="23193"/>
          <a:stretch/>
        </p:blipFill>
        <p:spPr>
          <a:xfrm>
            <a:off x="351720" y="49680"/>
            <a:ext cx="561960" cy="110952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937800" y="483120"/>
            <a:ext cx="2369520" cy="56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0000"/>
              </a:lnSpc>
            </a:pPr>
            <a:r>
              <a:rPr lang="en-US" sz="1300" b="0" strike="noStrike" spc="-1" dirty="0">
                <a:solidFill>
                  <a:srgbClr val="000000"/>
                </a:solidFill>
                <a:latin typeface="Arial"/>
              </a:rPr>
              <a:t>РЕПУБЛИКА СРБИЈА</a:t>
            </a:r>
            <a:endParaRPr lang="en-US" sz="13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en-US" sz="1300" b="0" strike="noStrike" spc="-1" dirty="0" err="1">
                <a:solidFill>
                  <a:srgbClr val="000000"/>
                </a:solidFill>
                <a:latin typeface="Arial"/>
              </a:rPr>
              <a:t>Министарство</a:t>
            </a:r>
            <a:r>
              <a:rPr lang="en-US" sz="13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300" b="0" strike="noStrike" spc="-1" dirty="0" err="1" smtClean="0">
                <a:solidFill>
                  <a:srgbClr val="000000"/>
                </a:solidFill>
                <a:latin typeface="Arial"/>
              </a:rPr>
              <a:t>просвете</a:t>
            </a:r>
            <a:r>
              <a:rPr lang="en-US" sz="13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13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endParaRPr lang="en-US" sz="13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</a:pPr>
            <a:endParaRPr lang="en-US" sz="1300" b="0" strike="noStrike" spc="-1" dirty="0">
              <a:latin typeface="Arial"/>
            </a:endParaRPr>
          </a:p>
        </p:txBody>
      </p:sp>
      <p:sp>
        <p:nvSpPr>
          <p:cNvPr id="91" name="CustomShape 6"/>
          <p:cNvSpPr/>
          <p:nvPr/>
        </p:nvSpPr>
        <p:spPr>
          <a:xfrm>
            <a:off x="442800" y="6006960"/>
            <a:ext cx="113893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r-Cyrl-RS" sz="1400" b="0" strike="noStrike" spc="-1" dirty="0">
              <a:solidFill>
                <a:schemeClr val="bg2">
                  <a:lumMod val="25000"/>
                </a:schemeClr>
              </a:solidFill>
              <a:latin typeface="Arial"/>
            </a:endParaRPr>
          </a:p>
        </p:txBody>
      </p:sp>
      <p:sp>
        <p:nvSpPr>
          <p:cNvPr id="2" name="Google Shape;95;p1">
            <a:extLst>
              <a:ext uri="{FF2B5EF4-FFF2-40B4-BE49-F238E27FC236}">
                <a16:creationId xmlns:a16="http://schemas.microsoft.com/office/drawing/2014/main" xmlns="" id="{77797925-6887-4965-AE0B-98E99B07FEF2}"/>
              </a:ext>
            </a:extLst>
          </p:cNvPr>
          <p:cNvSpPr txBox="1"/>
          <p:nvPr/>
        </p:nvSpPr>
        <p:spPr>
          <a:xfrm>
            <a:off x="1716105" y="3605859"/>
            <a:ext cx="8759790" cy="1162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r-Cyrl-RS" sz="1800" b="1" i="0" u="none" strike="noStrike" cap="none" dirty="0" smtClean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b="1" i="0" u="none" strike="noStrike" cap="none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САСТАНАК </a:t>
            </a:r>
            <a:r>
              <a:rPr lang="sr-Cyrl-RS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СА ДИРЕКТОРИМА СРЕДЊИХ ШКОЛА</a:t>
            </a:r>
            <a:endParaRPr sz="1800" b="1" i="0" u="none" strike="noStrike" cap="none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1"/>
            <a:ext cx="10515240" cy="10972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Информисање пре пробе</a:t>
            </a:r>
            <a:r>
              <a:rPr lang="en-U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34980" y="1097281"/>
            <a:ext cx="11521440" cy="4782726"/>
          </a:xfrm>
        </p:spPr>
        <p:txBody>
          <a:bodyPr/>
          <a:lstStyle/>
          <a:p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Информације о процедурама за спровођење испита</a:t>
            </a:r>
          </a:p>
          <a:p>
            <a:pPr marL="0" indent="0">
              <a:buNone/>
            </a:pPr>
            <a:r>
              <a:rPr lang="sr-Cyrl-RS" sz="3200" dirty="0"/>
              <a:t>У</a:t>
            </a:r>
            <a:r>
              <a:rPr lang="sr-Cyrl-RS" sz="3200" dirty="0" smtClean="0"/>
              <a:t>путства за дежурне и супервизоре</a:t>
            </a:r>
          </a:p>
          <a:p>
            <a:pPr marL="0" indent="0">
              <a:buNone/>
            </a:pPr>
            <a:r>
              <a:rPr lang="sr-Cyrl-RS" sz="3200" dirty="0"/>
              <a:t>У</a:t>
            </a:r>
            <a:r>
              <a:rPr lang="sr-Cyrl-RS" sz="3200" dirty="0" smtClean="0"/>
              <a:t>путства за прегледаче, упутства за комисије</a:t>
            </a:r>
          </a:p>
          <a:p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Информативни састанци са окружним комисијама (ШУ)</a:t>
            </a:r>
          </a:p>
          <a:p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Обуке за оператере у скенинг центрима...</a:t>
            </a:r>
          </a:p>
          <a:p>
            <a:pPr marL="0" indent="0">
              <a:buNone/>
            </a:pPr>
            <a:endParaRPr lang="sr-Cyrl-R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И НАЈВАЖНИЈЕ</a:t>
            </a:r>
          </a:p>
          <a:p>
            <a:pPr marL="0" indent="0" algn="ctr">
              <a:buNone/>
            </a:pPr>
            <a:r>
              <a:rPr lang="sr-Cyrl-RS" sz="3200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нформисање ученика и одељенских старешина 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8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DFC8E-1EB2-4AC1-88F1-8219F575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Најважнији кораци/процеси у спровођењу државне матуре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57BE324-86E5-416D-A9FE-5365381F5C3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456399761"/>
              </p:ext>
            </p:extLst>
          </p:nvPr>
        </p:nvGraphicFramePr>
        <p:xfrm>
          <a:off x="748145" y="1690200"/>
          <a:ext cx="10605655" cy="448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817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sr-Cyrl-RS" sz="4000" dirty="0">
                <a:solidFill>
                  <a:schemeClr val="accent1">
                    <a:lumMod val="75000"/>
                  </a:schemeClr>
                </a:solidFill>
              </a:rPr>
              <a:t>Припрема за полагање испита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EF4032-B201-4BC8-9BA2-A977E78BE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403222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617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sr-Cyrl-RS" sz="3600" dirty="0">
                <a:solidFill>
                  <a:schemeClr val="accent1">
                    <a:lumMod val="75000"/>
                  </a:schemeClr>
                </a:solidFill>
              </a:rPr>
              <a:t>Полагање испита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EF4032-B201-4BC8-9BA2-A977E78BE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0408064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688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0"/>
            <a:ext cx="11094840" cy="1325160"/>
          </a:xfrm>
        </p:spPr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Прегледање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и објављивање резултата </a:t>
            </a:r>
            <a:r>
              <a:rPr lang="en-GB" dirty="0"/>
              <a:t/>
            </a:r>
            <a:br>
              <a:rPr lang="en-GB" dirty="0"/>
            </a:br>
            <a:r>
              <a:rPr lang="sr-Cyrl-RS" dirty="0"/>
              <a:t>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EF4032-B201-4BC8-9BA2-A977E78BE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5818941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327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sr-Cyrl-RS" sz="3600" dirty="0">
                <a:solidFill>
                  <a:schemeClr val="accent1">
                    <a:lumMod val="75000"/>
                  </a:schemeClr>
                </a:solidFill>
              </a:rPr>
              <a:t>Након објављивања резултата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sr-Cyrl-RS" dirty="0"/>
              <a:t>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EF4032-B201-4BC8-9BA2-A977E78BE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0785759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395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93198"/>
          </a:xfrm>
        </p:spPr>
        <p:txBody>
          <a:bodyPr/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Који испити су планирани за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пробну матуру?</a:t>
            </a:r>
            <a:endParaRPr lang="sr-Cyrl-RS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711975" y="1403011"/>
            <a:ext cx="10867111" cy="3748342"/>
          </a:xfrm>
        </p:spPr>
        <p:txBody>
          <a:bodyPr>
            <a:normAutofit/>
          </a:bodyPr>
          <a:lstStyle/>
          <a:p>
            <a:endParaRPr lang="sr-Cyrl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Општа матура</a:t>
            </a:r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endParaRPr lang="sr-Cyrl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српски језик и књижевност/матерњи језик и књижевност </a:t>
            </a:r>
          </a:p>
          <a:p>
            <a:pPr marL="514350" indent="-514350">
              <a:buAutoNum type="arabicPeriod"/>
            </a:pPr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математика </a:t>
            </a:r>
            <a:endParaRPr lang="sr-Cyrl-R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sr-Cyrl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општеобразовни </a:t>
            </a:r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предмет са листе</a:t>
            </a:r>
          </a:p>
          <a:p>
            <a:endParaRPr lang="sr-Cyrl-RS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dirty="0"/>
          </a:p>
        </p:txBody>
      </p:sp>
    </p:spTree>
    <p:extLst>
      <p:ext uri="{BB962C8B-B14F-4D97-AF65-F5344CB8AC3E}">
        <p14:creationId xmlns:p14="http://schemas.microsoft.com/office/powerpoint/2010/main" xmlns="" val="6895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Који испити су планирани за пробну </a:t>
            </a:r>
            <a:r>
              <a:rPr lang="sr-Cyrl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уметничку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матуру</a:t>
            </a:r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838080" y="1942523"/>
            <a:ext cx="10515240" cy="2167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ru-RU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школе музичке уметности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српски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језик и књижевност/матерњи језик и књижевност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математика</a:t>
            </a:r>
          </a:p>
          <a:p>
            <a:pPr marL="514350" indent="-514350">
              <a:buAutoNum type="arabicPeriod"/>
            </a:pPr>
            <a:r>
              <a:rPr lang="sr-Cyrl-RS" sz="2400" dirty="0">
                <a:latin typeface="Calibri" panose="020F0502020204030204" pitchFamily="34" charset="0"/>
                <a:cs typeface="Calibri" panose="020F0502020204030204" pitchFamily="34" charset="0"/>
              </a:rPr>
              <a:t>солфеђо и хармонија </a:t>
            </a:r>
            <a:r>
              <a:rPr lang="sr-Cyrl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(обавезан за </a:t>
            </a:r>
            <a:r>
              <a:rPr lang="sr-Cyrl-R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профил </a:t>
            </a:r>
            <a:r>
              <a:rPr lang="sr-Cyrl-R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музички сарадник</a:t>
            </a:r>
            <a:r>
              <a:rPr lang="sr-Cyrl-R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sr-Cyrl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вокално-инструментални </a:t>
            </a:r>
            <a:r>
              <a:rPr lang="sr-Cyrl-RS" sz="2400" dirty="0">
                <a:latin typeface="Calibri" panose="020F0502020204030204" pitchFamily="34" charset="0"/>
                <a:cs typeface="Calibri" panose="020F0502020204030204" pitchFamily="34" charset="0"/>
              </a:rPr>
              <a:t>одсек - општеобразовни предмет </a:t>
            </a:r>
            <a:endParaRPr lang="sr-Cyrl-R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Cyrl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endParaRPr lang="sr-Cyrl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838080" y="4626864"/>
            <a:ext cx="10515240" cy="2002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школе ликовне уметности</a:t>
            </a:r>
            <a:endParaRPr lang="ru-RU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српски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језик и књижевност/матерњи језик и књижевност</a:t>
            </a:r>
          </a:p>
          <a:p>
            <a:pPr marL="514350" indent="-514350">
              <a:buAutoNum type="arabicPeriod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атематика (обавезан за техничара дизајна ентеријера)</a:t>
            </a:r>
          </a:p>
          <a:p>
            <a:pPr marL="514350" indent="-514350">
              <a:buAutoNum type="arabicPeriod"/>
            </a:pPr>
            <a:r>
              <a:rPr lang="sr-Cyrl-RS" sz="2800" dirty="0">
                <a:latin typeface="Calibri" panose="020F0502020204030204" pitchFamily="34" charset="0"/>
                <a:cs typeface="Calibri" panose="020F0502020204030204" pitchFamily="34" charset="0"/>
              </a:rPr>
              <a:t>општеобразовни предмет</a:t>
            </a: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Cyrl-RS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RS" sz="2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77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93198"/>
          </a:xfrm>
        </p:spPr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Који испити су планирани за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пробну матуру?</a:t>
            </a:r>
            <a:endParaRPr lang="sr-Cyrl-RS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05740" y="1285839"/>
            <a:ext cx="11875770" cy="4549569"/>
          </a:xfrm>
        </p:spPr>
        <p:txBody>
          <a:bodyPr>
            <a:normAutofit/>
          </a:bodyPr>
          <a:lstStyle/>
          <a:p>
            <a:endParaRPr lang="sr-Cyrl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Стручна матура:</a:t>
            </a:r>
            <a:r>
              <a:rPr lang="sr-Cyrl-RS" sz="3200" u="sng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sr-Cyrl-RS" sz="3200" u="sng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1.     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српски језик и књижевност/матерњи језик и књижевност </a:t>
            </a:r>
          </a:p>
          <a:p>
            <a:pPr marL="514350" indent="-514350">
              <a:buAutoNum type="arabicPeriod" startAt="2"/>
            </a:pP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   математика </a:t>
            </a:r>
            <a:endParaRPr lang="ru-RU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sr-Cyrl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т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ест за проверу стручно-теоријских знањa</a:t>
            </a:r>
            <a:endParaRPr lang="sr-Cyrl-RS" sz="3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662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93198"/>
          </a:xfrm>
        </p:spPr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 полаже испите у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пробној матури?</a:t>
            </a:r>
            <a:endParaRPr lang="sr-Cyrl-RS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74321" y="1285839"/>
            <a:ext cx="11738610" cy="4549569"/>
          </a:xfrm>
        </p:spPr>
        <p:txBody>
          <a:bodyPr>
            <a:normAutofit fontScale="92500"/>
          </a:bodyPr>
          <a:lstStyle/>
          <a:p>
            <a:endParaRPr lang="sr-Cyrl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УЧЕНИЦИ ТРЕЋЕГ </a:t>
            </a:r>
            <a:r>
              <a:rPr lang="sr-Cyrl-R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РАЗРЕДА СВИХ ДРЖАВНИХ </a:t>
            </a:r>
            <a:r>
              <a:rPr lang="sr-Cyrl-RS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И ПРИВАТНИХ </a:t>
            </a:r>
            <a:endParaRPr lang="sr-Cyrl-RS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СРЕДЊИХ </a:t>
            </a:r>
            <a:r>
              <a:rPr lang="sr-Cyrl-R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ШКОЛА НА ТЕРИТОРИЈИ </a:t>
            </a:r>
            <a:r>
              <a:rPr lang="sr-Cyrl-RS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РЕПУБЛИКЕ СРБИЈЕ</a:t>
            </a:r>
            <a:endParaRPr lang="sr-Cyrl-RS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Дакле</a:t>
            </a:r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sr-Cyrl-R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максималан </a:t>
            </a:r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број </a:t>
            </a:r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испита </a:t>
            </a:r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за једног ученика у </a:t>
            </a:r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пробној матури је ТРИ</a:t>
            </a:r>
          </a:p>
          <a:p>
            <a:pPr marL="514350" indent="-514350">
              <a:buAutoNum type="arabicPeriod" startAt="2"/>
            </a:pPr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ченици који нису имали у плану и програму математику најмање три године не морају (али могу ако то желе) приступи овом испиту</a:t>
            </a:r>
            <a:endParaRPr lang="sr-Cyrl-RS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dirty="0"/>
          </a:p>
        </p:txBody>
      </p:sp>
    </p:spTree>
    <p:extLst>
      <p:ext uri="{BB962C8B-B14F-4D97-AF65-F5344CB8AC3E}">
        <p14:creationId xmlns:p14="http://schemas.microsoft.com/office/powerpoint/2010/main" xmlns="" val="7321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pc="-1" dirty="0">
                <a:solidFill>
                  <a:srgbClr val="1E4E79"/>
                </a:solidFill>
              </a:rPr>
              <a:t>Државна матура</a:t>
            </a:r>
            <a:r>
              <a:rPr lang="sr-Cyrl-RS" spc="-1" dirty="0">
                <a:solidFill>
                  <a:srgbClr val="1E4E79"/>
                </a:solidFill>
                <a:latin typeface="Calibri"/>
              </a:rPr>
              <a:t/>
            </a:r>
            <a:br>
              <a:rPr lang="sr-Cyrl-RS" spc="-1" dirty="0">
                <a:solidFill>
                  <a:srgbClr val="1E4E79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838080" y="1328738"/>
            <a:ext cx="10515240" cy="4847782"/>
          </a:xfrm>
        </p:spPr>
        <p:txBody>
          <a:bodyPr/>
          <a:lstStyle/>
          <a:p>
            <a:pPr>
              <a:spcBef>
                <a:spcPts val="1001"/>
              </a:spcBef>
              <a:spcAft>
                <a:spcPts val="1199"/>
              </a:spcAft>
            </a:pPr>
            <a:r>
              <a:rPr lang="sr-Cyrl-RS" sz="2800" spc="-1" dirty="0">
                <a:solidFill>
                  <a:srgbClr val="000000"/>
                </a:solidFill>
              </a:rPr>
              <a:t>Два испита на крају средњег образовања и васпитања:</a:t>
            </a:r>
            <a:endParaRPr lang="sr-Cyrl-RS" sz="2800" spc="-1" dirty="0">
              <a:solidFill>
                <a:srgbClr val="000000"/>
              </a:solidFill>
              <a:latin typeface="Calibri"/>
            </a:endParaRPr>
          </a:p>
          <a:p>
            <a:pPr marL="360" algn="just"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</a:pPr>
            <a:r>
              <a:rPr lang="sr-Cyrl-RS" sz="2800" b="1" spc="-1" dirty="0">
                <a:solidFill>
                  <a:srgbClr val="1E4E79"/>
                </a:solidFill>
              </a:rPr>
              <a:t>Завршни испит </a:t>
            </a:r>
            <a:r>
              <a:rPr lang="sr-Cyrl-RS" sz="2800" spc="-1" dirty="0">
                <a:solidFill>
                  <a:srgbClr val="000000"/>
                </a:solidFill>
              </a:rPr>
              <a:t>после трогодишњих програма средњег стручног </a:t>
            </a:r>
            <a:r>
              <a:rPr lang="sr-Cyrl-RS" sz="2800" spc="-1" dirty="0" smtClean="0">
                <a:solidFill>
                  <a:srgbClr val="000000"/>
                </a:solidFill>
              </a:rPr>
              <a:t>образовања</a:t>
            </a:r>
            <a:endParaRPr lang="en-US" sz="2800" spc="-1" dirty="0" smtClean="0">
              <a:solidFill>
                <a:srgbClr val="000000"/>
              </a:solidFill>
            </a:endParaRPr>
          </a:p>
          <a:p>
            <a:pPr marL="360" algn="ctr"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</a:pPr>
            <a:r>
              <a:rPr lang="en-US" sz="2800" spc="-1" dirty="0" smtClean="0">
                <a:solidFill>
                  <a:srgbClr val="000000"/>
                </a:solidFill>
                <a:latin typeface="Calibri"/>
                <a:hlinkClick r:id="rId2"/>
              </a:rPr>
              <a:t>radovan.zivkovic@mpn.gov.rs</a:t>
            </a: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sr-Cyrl-RS" sz="2800" spc="-1" dirty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1001"/>
              </a:spcBef>
              <a:spcAft>
                <a:spcPts val="1800"/>
              </a:spcAft>
              <a:buClr>
                <a:srgbClr val="000000"/>
              </a:buClr>
            </a:pPr>
            <a:r>
              <a:rPr lang="sr-Cyrl-RS" sz="2800" b="1" spc="-1" dirty="0">
                <a:solidFill>
                  <a:srgbClr val="1E4E79"/>
                </a:solidFill>
                <a:ea typeface="Calibri"/>
              </a:rPr>
              <a:t>Матура</a:t>
            </a:r>
            <a:r>
              <a:rPr lang="sr-Cyrl-RS" sz="2800" spc="-1" dirty="0">
                <a:solidFill>
                  <a:srgbClr val="1E4E79"/>
                </a:solidFill>
                <a:ea typeface="Calibri"/>
              </a:rPr>
              <a:t> </a:t>
            </a:r>
            <a:r>
              <a:rPr lang="sr-Cyrl-RS" sz="2800" spc="-1" dirty="0">
                <a:solidFill>
                  <a:srgbClr val="000000"/>
                </a:solidFill>
                <a:ea typeface="Calibri"/>
              </a:rPr>
              <a:t>после четворогодишњих програма општег средњег, средњег уметничког и средњег стручног образовања:</a:t>
            </a:r>
            <a:br>
              <a:rPr lang="sr-Cyrl-RS" sz="2800" spc="-1" dirty="0">
                <a:solidFill>
                  <a:srgbClr val="000000"/>
                </a:solidFill>
                <a:ea typeface="Calibri"/>
              </a:rPr>
            </a:br>
            <a:r>
              <a:rPr lang="sr-Cyrl-RS" sz="2800" dirty="0"/>
              <a:t/>
            </a:r>
            <a:br>
              <a:rPr lang="sr-Cyrl-RS" sz="2800" dirty="0"/>
            </a:br>
            <a:r>
              <a:rPr lang="sr-Cyrl-RS" sz="2800" dirty="0">
                <a:solidFill>
                  <a:srgbClr val="1E4E79"/>
                </a:solidFill>
              </a:rPr>
              <a:t>	</a:t>
            </a:r>
            <a:r>
              <a:rPr lang="sr-Cyrl-RS" sz="2800" spc="-1" dirty="0">
                <a:solidFill>
                  <a:srgbClr val="1E4E79"/>
                </a:solidFill>
                <a:ea typeface="Calibri"/>
              </a:rPr>
              <a:t>1. </a:t>
            </a:r>
            <a:r>
              <a:rPr lang="sr-Cyrl-RS" sz="2800" spc="-1" dirty="0" smtClean="0">
                <a:solidFill>
                  <a:srgbClr val="1E4E79"/>
                </a:solidFill>
                <a:ea typeface="Calibri"/>
              </a:rPr>
              <a:t>општа</a:t>
            </a:r>
            <a:r>
              <a:rPr lang="sr-Cyrl-RS" sz="2800" dirty="0">
                <a:solidFill>
                  <a:srgbClr val="1E4E79"/>
                </a:solidFill>
              </a:rPr>
              <a:t/>
            </a:r>
            <a:br>
              <a:rPr lang="sr-Cyrl-RS" sz="2800" dirty="0">
                <a:solidFill>
                  <a:srgbClr val="1E4E79"/>
                </a:solidFill>
              </a:rPr>
            </a:br>
            <a:r>
              <a:rPr lang="sr-Cyrl-RS" sz="2800" dirty="0">
                <a:solidFill>
                  <a:srgbClr val="1E4E79"/>
                </a:solidFill>
              </a:rPr>
              <a:t>	</a:t>
            </a:r>
            <a:r>
              <a:rPr lang="sr-Cyrl-RS" sz="2800" spc="-1" dirty="0">
                <a:solidFill>
                  <a:srgbClr val="1E4E79"/>
                </a:solidFill>
                <a:ea typeface="Calibri"/>
              </a:rPr>
              <a:t>2. </a:t>
            </a:r>
            <a:r>
              <a:rPr lang="sr-Cyrl-RS" sz="2800" spc="-1" dirty="0" smtClean="0">
                <a:solidFill>
                  <a:srgbClr val="1E4E79"/>
                </a:solidFill>
                <a:ea typeface="Calibri"/>
              </a:rPr>
              <a:t>уметничка</a:t>
            </a:r>
            <a:r>
              <a:rPr lang="sr-Cyrl-RS" sz="2800" dirty="0">
                <a:solidFill>
                  <a:srgbClr val="1E4E79"/>
                </a:solidFill>
              </a:rPr>
              <a:t/>
            </a:r>
            <a:br>
              <a:rPr lang="sr-Cyrl-RS" sz="2800" dirty="0">
                <a:solidFill>
                  <a:srgbClr val="1E4E79"/>
                </a:solidFill>
              </a:rPr>
            </a:br>
            <a:r>
              <a:rPr lang="sr-Cyrl-RS" sz="2800" dirty="0">
                <a:solidFill>
                  <a:srgbClr val="1E4E79"/>
                </a:solidFill>
              </a:rPr>
              <a:t>	</a:t>
            </a:r>
            <a:r>
              <a:rPr lang="sr-Cyrl-RS" sz="2800" spc="-1" dirty="0">
                <a:solidFill>
                  <a:srgbClr val="1E4E79"/>
                </a:solidFill>
                <a:ea typeface="Calibri"/>
              </a:rPr>
              <a:t>3. </a:t>
            </a:r>
            <a:r>
              <a:rPr lang="sr-Cyrl-RS" sz="2800" spc="-1" dirty="0" smtClean="0">
                <a:solidFill>
                  <a:srgbClr val="1E4E79"/>
                </a:solidFill>
                <a:ea typeface="Calibri"/>
              </a:rPr>
              <a:t>стручна</a:t>
            </a:r>
            <a:endParaRPr lang="sr-Cyrl-RS" sz="2800" spc="-1" dirty="0">
              <a:solidFill>
                <a:srgbClr val="1E4E7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68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66926"/>
          </a:xfrm>
        </p:spPr>
        <p:txBody>
          <a:bodyPr/>
          <a:lstStyle/>
          <a:p>
            <a:r>
              <a:rPr lang="sr-Cyrl-RS" sz="3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Још о испитима у </a:t>
            </a:r>
            <a:r>
              <a:rPr lang="sr-Cyrl-RS" sz="3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првој проби матуре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23946" y="1358537"/>
            <a:ext cx="11743508" cy="5303520"/>
          </a:xfrm>
        </p:spPr>
        <p:txBody>
          <a:bodyPr/>
          <a:lstStyle/>
          <a:p>
            <a:pPr marL="571500" indent="-571500">
              <a:buFontTx/>
              <a:buChar char="-"/>
            </a:pPr>
            <a:endParaRPr lang="sr-Cyrl-RS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Тестови општеобразовних предмета ће имати до 40 задатака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У оквиру теста из општеобразовног предмета 25% бодова се додељује на основном нивоу, 50% на средњем и 25% на напредном нивоу стандарда постигнућа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Тестови за проверу стручно-теоријских знања ће имати до 50 питања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Време полагања ограничено на 180 мин</a:t>
            </a:r>
          </a:p>
          <a:p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Cyrl-RS" sz="2800" dirty="0">
                <a:latin typeface="Calibri" panose="020F0502020204030204" pitchFamily="34" charset="0"/>
                <a:cs typeface="Calibri" panose="020F0502020204030204" pitchFamily="34" charset="0"/>
              </a:rPr>
              <a:t>У садржај тестова улази градиво </a:t>
            </a:r>
            <a:r>
              <a:rPr lang="sr-Cyrl-R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сва </a:t>
            </a:r>
            <a:r>
              <a:rPr lang="sr-Cyrl-R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три разреда</a:t>
            </a:r>
            <a:endParaRPr lang="sr-Cyrl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sr-Cyrl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sr-Cyrl-R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Tx/>
              <a:buChar char="-"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71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1"/>
            <a:ext cx="10515240" cy="968168"/>
          </a:xfrm>
        </p:spPr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>Оцењивање тестова и задатака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</a:rPr>
              <a:t>српског/матерњег језика 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sr-Cyrl-RS" dirty="0"/>
              <a:t>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EF4032-B201-4BC8-9BA2-A977E78BE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1371559"/>
              </p:ext>
            </p:extLst>
          </p:nvPr>
        </p:nvGraphicFramePr>
        <p:xfrm>
          <a:off x="838080" y="1333209"/>
          <a:ext cx="10515720" cy="48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423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1"/>
            <a:ext cx="10515240" cy="968168"/>
          </a:xfrm>
        </p:spPr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>Оцењивање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</a:rPr>
              <a:t>осталих тестова пробне матуре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sr-Cyrl-RS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EF4032-B201-4BC8-9BA2-A977E78BE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7583294"/>
              </p:ext>
            </p:extLst>
          </p:nvPr>
        </p:nvGraphicFramePr>
        <p:xfrm>
          <a:off x="838200" y="1333209"/>
          <a:ext cx="10515600" cy="48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5816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079852"/>
          </a:xfrm>
        </p:spPr>
        <p:txBody>
          <a:bodyPr/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>Стручно упутство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body"/>
          </p:nvPr>
        </p:nvSpPr>
        <p:spPr>
          <a:xfrm>
            <a:off x="669851" y="1403498"/>
            <a:ext cx="10842957" cy="4731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ДОКУМЕНТ КОЈИ РЕГУЛИШЕ СПРОВОЂЕЊЕ ДРЖАВНЕ МАТУРЕ, ПРЕЦИЗИРАЈУЋИ:  </a:t>
            </a:r>
          </a:p>
          <a:p>
            <a:pPr marL="0" indent="0">
              <a:buNone/>
            </a:pPr>
            <a:endParaRPr lang="sr-Cyrl-R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			ШТА?</a:t>
            </a:r>
          </a:p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			КО?</a:t>
            </a:r>
          </a:p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			КАКО?</a:t>
            </a:r>
          </a:p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			КАД?</a:t>
            </a:r>
          </a:p>
          <a:p>
            <a:endParaRPr lang="sr-Cyrl-R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спровођење пробне матуре је припремљено стручно упутство. </a:t>
            </a:r>
            <a:endParaRPr lang="sr-Cyrl-R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 </a:t>
            </a: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прве </a:t>
            </a:r>
            <a:r>
              <a:rPr lang="sr-Cyrl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државне </a:t>
            </a: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матуре унапређене и прилагођене </a:t>
            </a:r>
            <a:r>
              <a:rPr lang="sr-Cyrl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верзија стручног упутства ће </a:t>
            </a: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прерасти у одговарајуће правилнике.	</a:t>
            </a:r>
            <a:r>
              <a:rPr lang="sr-Cyrl-RS" sz="4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2252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45"/>
          <p:cNvSpPr txBox="1"/>
          <p:nvPr/>
        </p:nvSpPr>
        <p:spPr>
          <a:xfrm>
            <a:off x="613079" y="476757"/>
            <a:ext cx="10827371" cy="132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60" algn="ctr">
              <a:buClr>
                <a:srgbClr val="1E4E79"/>
              </a:buClr>
              <a:buSzPts val="2500"/>
            </a:pPr>
            <a:r>
              <a:rPr lang="ru-RU" sz="4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Стручно упутство </a:t>
            </a:r>
            <a:br>
              <a:rPr lang="ru-RU" sz="4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8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r>
              <a:rPr lang="ru-RU" sz="2800" dirty="0">
                <a:solidFill>
                  <a:srgbClr val="1E4E79"/>
                </a:solidFill>
              </a:rPr>
              <a:t>спровођење </a:t>
            </a:r>
            <a:r>
              <a:rPr lang="ru-RU" sz="2800" dirty="0" smtClean="0">
                <a:solidFill>
                  <a:srgbClr val="1E4E79"/>
                </a:solidFill>
              </a:rPr>
              <a:t>пробе </a:t>
            </a:r>
            <a:r>
              <a:rPr lang="ru-RU" sz="2800" dirty="0">
                <a:solidFill>
                  <a:srgbClr val="1E4E79"/>
                </a:solidFill>
              </a:rPr>
              <a:t>државне матуре у </a:t>
            </a:r>
            <a:r>
              <a:rPr lang="ru-RU" sz="2800" dirty="0" smtClean="0">
                <a:solidFill>
                  <a:srgbClr val="1E4E79"/>
                </a:solidFill>
              </a:rPr>
              <a:t>мају/јуну 2023. </a:t>
            </a:r>
            <a:r>
              <a:rPr lang="ru-RU" sz="2800" dirty="0">
                <a:solidFill>
                  <a:srgbClr val="1E4E79"/>
                </a:solidFill>
              </a:rPr>
              <a:t>године </a:t>
            </a:r>
            <a:endParaRPr lang="ru-RU" sz="2800" dirty="0">
              <a:solidFill>
                <a:srgbClr val="1E4E79"/>
              </a:solidFill>
              <a:sym typeface="Calibri"/>
            </a:endParaRPr>
          </a:p>
        </p:txBody>
      </p:sp>
      <p:sp>
        <p:nvSpPr>
          <p:cNvPr id="498" name="Google Shape;498;p45"/>
          <p:cNvSpPr txBox="1"/>
          <p:nvPr/>
        </p:nvSpPr>
        <p:spPr>
          <a:xfrm>
            <a:off x="751548" y="1797627"/>
            <a:ext cx="10688902" cy="455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E4E79"/>
              </a:buClr>
              <a:buSzPts val="25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Прилози</a:t>
            </a:r>
            <a:r>
              <a:rPr lang="sr-Cyrl-RS" sz="25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500" b="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Посебна упутства за учеснике (председници ШМК, тј. директори школа,</a:t>
            </a:r>
            <a:br>
              <a:rPr lang="sr-Cyrl-RS" sz="2000" kern="1200" spc="-1" dirty="0">
                <a:latin typeface="+mn-lt"/>
                <a:ea typeface="+mn-ea"/>
                <a:cs typeface="+mn-cs"/>
              </a:rPr>
            </a:br>
            <a:r>
              <a:rPr lang="sr-Cyrl-RS" sz="2000" kern="1200" spc="-1" dirty="0">
                <a:latin typeface="+mn-lt"/>
                <a:ea typeface="+mn-ea"/>
                <a:cs typeface="+mn-cs"/>
              </a:rPr>
              <a:t>секретари ШМК, чланови </a:t>
            </a:r>
            <a:r>
              <a:rPr lang="sr-Cyrl-RS" sz="2000" spc="-1" dirty="0"/>
              <a:t>ШИК</a:t>
            </a:r>
            <a:r>
              <a:rPr lang="sr-Cyrl-RS" sz="2000" kern="1200" spc="-1" dirty="0">
                <a:latin typeface="+mn-lt"/>
                <a:ea typeface="+mn-ea"/>
                <a:cs typeface="+mn-cs"/>
              </a:rPr>
              <a:t>, дежурни наставници, супервизори, прегледачи, одељенске старешине, стручни сарадници, </a:t>
            </a:r>
            <a:r>
              <a:rPr lang="sr-Cyrl-RS" sz="2000" kern="1200" spc="-1" dirty="0" smtClean="0">
                <a:latin typeface="+mn-lt"/>
                <a:ea typeface="+mn-ea"/>
                <a:cs typeface="+mn-cs"/>
              </a:rPr>
              <a:t>ученици и </a:t>
            </a:r>
            <a:r>
              <a:rPr lang="sr-Cyrl-RS" sz="2000" kern="1200" spc="-1" dirty="0">
                <a:latin typeface="+mn-lt"/>
                <a:ea typeface="+mn-ea"/>
                <a:cs typeface="+mn-cs"/>
              </a:rPr>
              <a:t>њихови родитељи, односно </a:t>
            </a:r>
            <a:r>
              <a:rPr lang="sr-Cyrl-RS" sz="2000" kern="1200" spc="-1" dirty="0" smtClean="0">
                <a:latin typeface="+mn-lt"/>
                <a:ea typeface="+mn-ea"/>
                <a:cs typeface="+mn-cs"/>
              </a:rPr>
              <a:t>други законски заступници)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Упутство за прикупљање података, Упутство за дистрибуцију, чување и </a:t>
            </a:r>
            <a:br>
              <a:rPr lang="sr-Cyrl-RS" sz="2000" kern="1200" spc="-1" dirty="0">
                <a:latin typeface="+mn-lt"/>
                <a:ea typeface="+mn-ea"/>
                <a:cs typeface="+mn-cs"/>
              </a:rPr>
            </a:br>
            <a:r>
              <a:rPr lang="sr-Cyrl-RS" sz="2000" kern="1200" spc="-1" dirty="0">
                <a:latin typeface="+mn-lt"/>
                <a:ea typeface="+mn-ea"/>
                <a:cs typeface="+mn-cs"/>
              </a:rPr>
              <a:t>враћање тестова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Обрасци (Пријава за полагање државне матуре, Записник о полагању писменог </a:t>
            </a:r>
            <a:r>
              <a:rPr lang="sr-Cyrl-RS" sz="2000" kern="1200" spc="-1" dirty="0" smtClean="0">
                <a:latin typeface="+mn-lt"/>
                <a:ea typeface="+mn-ea"/>
                <a:cs typeface="+mn-cs"/>
              </a:rPr>
              <a:t>испита)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Смернице за спровођење државне матуре на крају средњег образовања за кандидате са сметњама у развоју и инвалидитетом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222070" algn="l" rtl="0">
              <a:lnSpc>
                <a:spcPct val="90000"/>
              </a:lnSpc>
              <a:spcBef>
                <a:spcPts val="1202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None/>
            </a:pPr>
            <a:endParaRPr sz="19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6033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48"/>
          <p:cNvSpPr txBox="1"/>
          <p:nvPr/>
        </p:nvSpPr>
        <p:spPr>
          <a:xfrm>
            <a:off x="613080" y="143691"/>
            <a:ext cx="1051524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Задужења ШМК</a:t>
            </a:r>
            <a:endParaRPr lang="sr-Cyrl-RS"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48"/>
          <p:cNvSpPr txBox="1"/>
          <p:nvPr/>
        </p:nvSpPr>
        <p:spPr>
          <a:xfrm>
            <a:off x="838380" y="1240971"/>
            <a:ext cx="10515240" cy="4875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Прикупљају 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пријаве кандидата</a:t>
            </a:r>
          </a:p>
          <a:p>
            <a:pPr marL="228600" indent="-228240">
              <a:spcBef>
                <a:spcPts val="600"/>
              </a:spcBef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Преузимају и враћају испитне материјале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српског/матерњег језика </a:t>
            </a:r>
          </a:p>
          <a:p>
            <a:pPr marL="228600" indent="-228240">
              <a:spcBef>
                <a:spcPts val="600"/>
              </a:spcBef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Штампају остале тестове</a:t>
            </a:r>
            <a:endParaRPr lang="sr-Cyrl-RS"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Одређују дежурне наставнике, супервизоре и прегледаче</a:t>
            </a:r>
            <a:endParaRPr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Распоређују кандидате и 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дежурне наставнике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просторијама у којима се спроводе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испити</a:t>
            </a: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Организују шифрирање трећег теста</a:t>
            </a:r>
            <a:endParaRPr lang="en-US"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Организују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прегледање на </a:t>
            </a:r>
            <a:r>
              <a:rPr lang="sr-Cyrl-RS" sz="2400" b="0" strike="noStrik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школском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нивоу</a:t>
            </a: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Израђују 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извештај o припреми и спровођењу државне матуре </a:t>
            </a:r>
            <a:b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нивоу школе</a:t>
            </a:r>
            <a:endParaRPr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880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52"/>
          <p:cNvSpPr txBox="1"/>
          <p:nvPr/>
        </p:nvSpPr>
        <p:spPr>
          <a:xfrm>
            <a:off x="675427" y="55022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Задужења осталих учесника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на нивоу школе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52"/>
          <p:cNvSpPr txBox="1"/>
          <p:nvPr/>
        </p:nvSpPr>
        <p:spPr>
          <a:xfrm>
            <a:off x="838380" y="1875387"/>
            <a:ext cx="10515240" cy="395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32000" marR="0" lvl="0" indent="-360000" algn="l" rtl="0">
              <a:spcBef>
                <a:spcPts val="2801"/>
              </a:spcBef>
              <a:spcAft>
                <a:spcPts val="0"/>
              </a:spcAft>
              <a:buClr>
                <a:srgbClr val="1E4E79"/>
              </a:buClr>
              <a:buSzPts val="3120"/>
              <a:buFont typeface="Noto Sans Symbols"/>
              <a:buChar char="▪"/>
            </a:pPr>
            <a:r>
              <a:rPr lang="sr-Cyrl-RS" sz="2600" b="1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Дежурни наставници:</a:t>
            </a:r>
            <a:r>
              <a:rPr lang="sr-Cyrl-RS" sz="26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Обезбеђују регуларност </a:t>
            </a:r>
            <a:r>
              <a:rPr lang="sr-Cyrl-RS" sz="26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пробне матуре током 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полагања (</a:t>
            </a:r>
            <a:r>
              <a:rPr lang="sr-Cyrl-RS" sz="2600" dirty="0">
                <a:solidFill>
                  <a:schemeClr val="tx1"/>
                </a:solidFill>
              </a:rPr>
              <a:t>деле тестове, дају упутства пре почетка испита,</a:t>
            </a:r>
            <a:r>
              <a:rPr lang="sl-SI" sz="2600" dirty="0">
                <a:solidFill>
                  <a:schemeClr val="tx1"/>
                </a:solidFill>
              </a:rPr>
              <a:t> </a:t>
            </a:r>
            <a:r>
              <a:rPr lang="sr-Cyrl-RS" sz="2600" dirty="0">
                <a:solidFill>
                  <a:schemeClr val="tx1"/>
                </a:solidFill>
              </a:rPr>
              <a:t>прате регуларност, </a:t>
            </a:r>
            <a:r>
              <a:rPr lang="sr-Cyrl-RS" sz="2600" b="0" strike="noStrik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бележе повреде испитних правила, предају тестове и записник о полагању писменог испита директору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6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2000" marR="0" lvl="0" indent="-360000" algn="l" rtl="0">
              <a:spcBef>
                <a:spcPts val="2801"/>
              </a:spcBef>
              <a:spcAft>
                <a:spcPts val="0"/>
              </a:spcAft>
              <a:buClr>
                <a:srgbClr val="1E4E79"/>
              </a:buClr>
              <a:buSzPts val="3120"/>
              <a:buFont typeface="Noto Sans Symbols"/>
              <a:buChar char="▪"/>
            </a:pPr>
            <a:r>
              <a:rPr lang="sr-Cyrl-RS" sz="2600" b="1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Супервизори: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Прате да ли се обезбеђује регуларност </a:t>
            </a:r>
            <a:r>
              <a:rPr lang="sr-Cyrl-RS" sz="26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пробне матуре 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током полагања (записник)</a:t>
            </a:r>
            <a:endParaRPr sz="26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8655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6369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Прилагођавање начина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полагања за ученике са сметњама у развоју и инвалидитетом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sr-Cyrl-RS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4294967295"/>
          </p:nvPr>
        </p:nvSpPr>
        <p:spPr>
          <a:xfrm>
            <a:off x="838200" y="1328738"/>
            <a:ext cx="10515600" cy="521372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dirty="0">
                <a:cs typeface="Times New Roman" panose="02020603050405020304" pitchFamily="18" charset="0"/>
              </a:rPr>
              <a:t>У НАЧЕЛУ:</a:t>
            </a:r>
          </a:p>
          <a:p>
            <a:pPr marL="0" indent="0" algn="just">
              <a:buNone/>
            </a:pPr>
            <a:endParaRPr lang="sr-Latn-RS" sz="2400" dirty="0"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cs typeface="Times New Roman" panose="02020603050405020304" pitchFamily="18" charset="0"/>
              </a:rPr>
              <a:t>простор </a:t>
            </a:r>
            <a:r>
              <a:rPr lang="sr-Cyrl-RS" dirty="0">
                <a:cs typeface="Times New Roman" panose="02020603050405020304" pitchFamily="18" charset="0"/>
              </a:rPr>
              <a:t>у којем се полаже </a:t>
            </a:r>
            <a:r>
              <a:rPr lang="sr-Cyrl-RS" dirty="0" smtClean="0">
                <a:cs typeface="Times New Roman" panose="02020603050405020304" pitchFamily="18" charset="0"/>
              </a:rPr>
              <a:t>испит (најчешће посебна </a:t>
            </a:r>
            <a:r>
              <a:rPr lang="sr-Cyrl-RS" dirty="0">
                <a:cs typeface="Times New Roman" panose="02020603050405020304" pitchFamily="18" charset="0"/>
              </a:rPr>
              <a:t>просторија у </a:t>
            </a:r>
            <a:r>
              <a:rPr lang="sr-Cyrl-RS" dirty="0" smtClean="0">
                <a:cs typeface="Times New Roman" panose="02020603050405020304" pitchFamily="18" charset="0"/>
              </a:rPr>
              <a:t>школи);</a:t>
            </a:r>
            <a:endParaRPr lang="sr-Cyrl-RS" dirty="0"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cs typeface="Times New Roman" panose="02020603050405020304" pitchFamily="18" charset="0"/>
              </a:rPr>
              <a:t>одредити личног пратиоца-асистента;</a:t>
            </a:r>
            <a:endParaRPr lang="en-US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sr-Cyrl-RS" dirty="0">
                <a:cs typeface="Times New Roman" panose="02020603050405020304" pitchFamily="18" charset="0"/>
              </a:rPr>
              <a:t>време за израду ученику може бити продужено или распоређено на краће интервале за рад; </a:t>
            </a:r>
          </a:p>
          <a:p>
            <a:r>
              <a:rPr lang="sr-Cyrl-RS" dirty="0">
                <a:cs typeface="Times New Roman" panose="02020603050405020304" pitchFamily="18" charset="0"/>
              </a:rPr>
              <a:t>за ученике кориснике асистивне технологије треба омогућити услове у којима могу да је </a:t>
            </a:r>
            <a:r>
              <a:rPr lang="sr-Cyrl-RS" dirty="0" smtClean="0">
                <a:cs typeface="Times New Roman" panose="02020603050405020304" pitchFamily="18" charset="0"/>
              </a:rPr>
              <a:t>користе.</a:t>
            </a:r>
            <a:endParaRPr lang="sr-Cyrl-R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C00000"/>
              </a:solidFill>
            </a:endParaRPr>
          </a:p>
          <a:p>
            <a:pPr algn="just"/>
            <a:endParaRPr lang="sr-Cyrl-RS" sz="2000" dirty="0">
              <a:solidFill>
                <a:srgbClr val="C00000"/>
              </a:solidFill>
            </a:endParaRPr>
          </a:p>
          <a:p>
            <a:pPr algn="just"/>
            <a:endParaRPr lang="sr-Cyrl-RS" sz="2000" dirty="0">
              <a:solidFill>
                <a:srgbClr val="C00000"/>
              </a:solidFill>
            </a:endParaRP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xmlns="" val="24455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4294967295"/>
          </p:nvPr>
        </p:nvSpPr>
        <p:spPr>
          <a:xfrm>
            <a:off x="781050" y="125168"/>
            <a:ext cx="10515600" cy="6847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b="1" dirty="0"/>
          </a:p>
          <a:p>
            <a:pPr marL="0" indent="0" algn="ctr">
              <a:buNone/>
            </a:pPr>
            <a:r>
              <a:rPr lang="sr-Cyrl-RS" sz="28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Прилагођавање испитног материјала </a:t>
            </a:r>
          </a:p>
          <a:p>
            <a:pPr algn="just"/>
            <a:r>
              <a:rPr lang="sr-Cyrl-RS" sz="2000" dirty="0"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cs typeface="Times New Roman" panose="02020603050405020304" pitchFamily="18" charset="0"/>
              </a:rPr>
              <a:t>за ученике са сметњама вида </a:t>
            </a:r>
            <a:r>
              <a:rPr lang="sr-Cyrl-RS" sz="2400" dirty="0">
                <a:cs typeface="Times New Roman" panose="02020603050405020304" pitchFamily="18" charset="0"/>
              </a:rPr>
              <a:t>обезбедити тестове </a:t>
            </a:r>
            <a:r>
              <a:rPr lang="sr-Cyrl-RS" sz="2400" dirty="0" smtClean="0">
                <a:cs typeface="Times New Roman" panose="02020603050405020304" pitchFamily="18" charset="0"/>
              </a:rPr>
              <a:t>са </a:t>
            </a:r>
            <a:r>
              <a:rPr lang="sr-Cyrl-RS" sz="2400" dirty="0">
                <a:cs typeface="Times New Roman" panose="02020603050405020304" pitchFamily="18" charset="0"/>
              </a:rPr>
              <a:t>увећаним фонтом слова и форматом слика, помоћ асистента</a:t>
            </a:r>
          </a:p>
          <a:p>
            <a:pPr algn="just"/>
            <a:r>
              <a:rPr lang="sr-Cyrl-RS" sz="2400" b="1" dirty="0">
                <a:cs typeface="Times New Roman" panose="02020603050405020304" pitchFamily="18" charset="0"/>
              </a:rPr>
              <a:t>за ученике са сметњама слуха </a:t>
            </a:r>
            <a:r>
              <a:rPr lang="sr-Cyrl-RS" sz="2400" dirty="0">
                <a:cs typeface="Times New Roman" panose="02020603050405020304" pitchFamily="18" charset="0"/>
              </a:rPr>
              <a:t>уколико је неопходно, обезбедити лице које ће уз употребу знаковног језика помоћи ученику; </a:t>
            </a:r>
          </a:p>
          <a:p>
            <a:pPr algn="just"/>
            <a:r>
              <a:rPr lang="sr-Cyrl-RS" sz="2400" b="1" dirty="0">
                <a:cs typeface="Times New Roman" panose="02020603050405020304" pitchFamily="18" charset="0"/>
              </a:rPr>
              <a:t>за ученике са сметњама у кретању и коришћењу руку </a:t>
            </a:r>
            <a:r>
              <a:rPr lang="sr-Cyrl-RS" sz="2400" dirty="0">
                <a:cs typeface="Times New Roman" panose="02020603050405020304" pitchFamily="18" charset="0"/>
              </a:rPr>
              <a:t>обезбедити помоћна средства (</a:t>
            </a:r>
            <a:r>
              <a:rPr lang="sr-Cyrl-RS" sz="2400" dirty="0" err="1">
                <a:cs typeface="Times New Roman" panose="02020603050405020304" pitchFamily="18" charset="0"/>
              </a:rPr>
              <a:t>асистивне</a:t>
            </a:r>
            <a:r>
              <a:rPr lang="sr-Cyrl-RS" sz="2400" dirty="0">
                <a:cs typeface="Times New Roman" panose="02020603050405020304" pitchFamily="18" charset="0"/>
              </a:rPr>
              <a:t> технологије које ученик користи) или лице које ће уместо ученика уписивати одговоре у тестове; </a:t>
            </a:r>
          </a:p>
          <a:p>
            <a:pPr algn="just"/>
            <a:r>
              <a:rPr lang="sr-Cyrl-RS" sz="2400" dirty="0"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cs typeface="Times New Roman" panose="02020603050405020304" pitchFamily="18" charset="0"/>
              </a:rPr>
              <a:t>за ученике са сметњама у читању и писању и разумевању математичких операција – </a:t>
            </a:r>
            <a:r>
              <a:rPr lang="sr-Cyrl-RS" sz="2400" dirty="0">
                <a:cs typeface="Times New Roman" panose="02020603050405020304" pitchFamily="18" charset="0"/>
              </a:rPr>
              <a:t>школа обезбеђује лице које ће ученику </a:t>
            </a:r>
            <a:r>
              <a:rPr lang="sr-Cyrl-RS" sz="2400" dirty="0" smtClean="0">
                <a:cs typeface="Times New Roman" panose="02020603050405020304" pitchFamily="18" charset="0"/>
              </a:rPr>
              <a:t>помагати у читању и записивању; </a:t>
            </a:r>
            <a:endParaRPr lang="sr-Cyrl-RS" sz="2400" dirty="0"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cs typeface="Times New Roman" panose="02020603050405020304" pitchFamily="18" charset="0"/>
              </a:rPr>
              <a:t>за ученике са проблемом разумевања језика </a:t>
            </a:r>
            <a:r>
              <a:rPr lang="sr-Cyrl-RS" sz="2400" dirty="0">
                <a:cs typeface="Times New Roman" panose="02020603050405020304" pitchFamily="18" charset="0"/>
              </a:rPr>
              <a:t>на коме се спроводи испит, обезбеђује се лице које ће ученику помагати у разумевању текста и/или у уписивању одговора у тестове.</a:t>
            </a:r>
          </a:p>
          <a:p>
            <a:endParaRPr lang="sr-Cyrl-RS" sz="2900" dirty="0"/>
          </a:p>
        </p:txBody>
      </p:sp>
    </p:spTree>
    <p:extLst>
      <p:ext uri="{BB962C8B-B14F-4D97-AF65-F5344CB8AC3E}">
        <p14:creationId xmlns:p14="http://schemas.microsoft.com/office/powerpoint/2010/main" xmlns="" val="411530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5" y="-14288"/>
            <a:ext cx="11896470" cy="68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4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431074"/>
            <a:ext cx="10515240" cy="1259126"/>
          </a:xfrm>
        </p:spPr>
        <p:txBody>
          <a:bodyPr/>
          <a:lstStyle/>
          <a:p>
            <a:pPr algn="ctr"/>
            <a:r>
              <a:rPr lang="sr-Cyrl-RS" spc="-1" dirty="0">
                <a:solidFill>
                  <a:srgbClr val="1E4E79"/>
                </a:solidFill>
              </a:rPr>
              <a:t>Шта државну матуру чини државним испитом?</a:t>
            </a:r>
            <a:r>
              <a:rPr lang="sr-Cyrl-RS" spc="-1" dirty="0">
                <a:solidFill>
                  <a:srgbClr val="1E4E79"/>
                </a:solidFill>
                <a:latin typeface="Calibri"/>
              </a:rPr>
              <a:t/>
            </a:r>
            <a:br>
              <a:rPr lang="sr-Cyrl-RS" spc="-1" dirty="0">
                <a:solidFill>
                  <a:srgbClr val="1E4E79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68630" y="1814513"/>
            <a:ext cx="10884690" cy="4638538"/>
          </a:xfrm>
        </p:spPr>
        <p:txBody>
          <a:bodyPr>
            <a:normAutofit fontScale="62500" lnSpcReduction="20000"/>
          </a:bodyPr>
          <a:lstStyle/>
          <a:p>
            <a:pPr indent="-228240"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Исти задаци/тест за све кандидате</a:t>
            </a:r>
            <a:r>
              <a:rPr lang="en-GB" spc="-1" dirty="0">
                <a:solidFill>
                  <a:srgbClr val="000000"/>
                </a:solidFill>
              </a:rPr>
              <a:t> </a:t>
            </a:r>
            <a:endParaRPr lang="sr-Cyrl-RS" spc="-1" dirty="0">
              <a:solidFill>
                <a:srgbClr val="000000"/>
              </a:solidFill>
            </a:endParaRPr>
          </a:p>
          <a:p>
            <a:pPr indent="-228240">
              <a:spcBef>
                <a:spcPts val="1001"/>
              </a:spcBef>
              <a:spcAft>
                <a:spcPts val="18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Испит се полаже истог дана, у исто време и под истим условима</a:t>
            </a:r>
          </a:p>
          <a:p>
            <a:pPr marL="0" indent="0">
              <a:spcBef>
                <a:spcPts val="1001"/>
              </a:spcBef>
              <a:spcAft>
                <a:spcPts val="601"/>
              </a:spcAft>
              <a:buClr>
                <a:srgbClr val="425560"/>
              </a:buClr>
              <a:buNone/>
            </a:pPr>
            <a:r>
              <a:rPr lang="sr-Cyrl-RS" sz="4000" spc="-1" dirty="0">
                <a:solidFill>
                  <a:srgbClr val="1E4E79"/>
                </a:solidFill>
                <a:latin typeface="Calibri"/>
              </a:rPr>
              <a:t>Циљеви</a:t>
            </a:r>
          </a:p>
          <a:p>
            <a:pPr indent="-228240">
              <a:lnSpc>
                <a:spcPct val="134000"/>
              </a:lnSpc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1E4E79"/>
                </a:solidFill>
              </a:rPr>
              <a:t>подизање квалитета </a:t>
            </a:r>
            <a:r>
              <a:rPr lang="sr-Cyrl-RS" spc="-1" dirty="0">
                <a:solidFill>
                  <a:srgbClr val="000000"/>
                </a:solidFill>
              </a:rPr>
              <a:t>наставе и учења на нивоу школе, а самим тим и квалитета </a:t>
            </a:r>
            <a:r>
              <a:rPr lang="sr-Cyrl-RS" spc="-1" dirty="0">
                <a:solidFill>
                  <a:srgbClr val="1E4E79"/>
                </a:solidFill>
              </a:rPr>
              <a:t>система образовања </a:t>
            </a:r>
          </a:p>
          <a:p>
            <a:pPr indent="-228240"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подизање нивоа </a:t>
            </a:r>
            <a:r>
              <a:rPr lang="sr-Cyrl-RS" spc="-1" dirty="0">
                <a:solidFill>
                  <a:srgbClr val="1E4E79"/>
                </a:solidFill>
              </a:rPr>
              <a:t>равноправности и једнакости </a:t>
            </a:r>
            <a:r>
              <a:rPr lang="sr-Cyrl-RS" spc="-1" dirty="0">
                <a:solidFill>
                  <a:srgbClr val="000000"/>
                </a:solidFill>
              </a:rPr>
              <a:t>у систему </a:t>
            </a:r>
          </a:p>
          <a:p>
            <a:pPr indent="-228240"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повећање обухвата за </a:t>
            </a:r>
            <a:r>
              <a:rPr lang="sr-Cyrl-RS" spc="-1" dirty="0">
                <a:solidFill>
                  <a:srgbClr val="1E4E79"/>
                </a:solidFill>
              </a:rPr>
              <a:t>упис у високо образовање</a:t>
            </a:r>
          </a:p>
          <a:p>
            <a:pPr indent="-228240"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образовне </a:t>
            </a:r>
            <a:r>
              <a:rPr lang="sr-Cyrl-RS" spc="-1" dirty="0">
                <a:solidFill>
                  <a:srgbClr val="1E4E79"/>
                </a:solidFill>
              </a:rPr>
              <a:t>политике засноване </a:t>
            </a:r>
            <a:r>
              <a:rPr lang="sr-Cyrl-RS" spc="-1" dirty="0">
                <a:solidFill>
                  <a:srgbClr val="000000"/>
                </a:solidFill>
              </a:rPr>
              <a:t>на објективним </a:t>
            </a:r>
            <a:r>
              <a:rPr lang="sr-Cyrl-RS" spc="-1" dirty="0">
                <a:solidFill>
                  <a:srgbClr val="1E4E79"/>
                </a:solidFill>
              </a:rPr>
              <a:t>подацима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683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38080" y="1495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hlinkClick r:id="rId2"/>
              </a:rPr>
              <a:t>srednje@mpn.gov.rs</a:t>
            </a:r>
            <a:endParaRPr lang="en-US" sz="4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4800" b="0" strike="noStrike" spc="-1" dirty="0" err="1">
                <a:solidFill>
                  <a:srgbClr val="1E4E79"/>
                </a:solidFill>
                <a:latin typeface="Arial"/>
              </a:rPr>
              <a:t>Хвала</a:t>
            </a:r>
            <a:r>
              <a:rPr lang="en-US" sz="4800" b="0" strike="noStrike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en-US" sz="4800" b="0" strike="noStrike" spc="-1" dirty="0" err="1">
                <a:solidFill>
                  <a:srgbClr val="1E4E79"/>
                </a:solidFill>
                <a:latin typeface="Arial"/>
              </a:rPr>
              <a:t>на</a:t>
            </a:r>
            <a:r>
              <a:rPr lang="en-US" sz="4800" b="0" strike="noStrike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en-US" sz="4800" b="0" strike="noStrike" spc="-1" dirty="0" err="1">
                <a:solidFill>
                  <a:srgbClr val="1E4E79"/>
                </a:solidFill>
                <a:latin typeface="Arial"/>
              </a:rPr>
              <a:t>пажњи</a:t>
            </a:r>
            <a:r>
              <a:rPr lang="en-US" sz="4800" b="0" strike="noStrike" spc="-1" dirty="0">
                <a:solidFill>
                  <a:srgbClr val="1E4E79"/>
                </a:solidFill>
                <a:latin typeface="Arial"/>
              </a:rPr>
              <a:t>!</a:t>
            </a:r>
            <a:endParaRPr lang="en-US" sz="4800" b="0" strike="noStrike" spc="-1" dirty="0">
              <a:solidFill>
                <a:srgbClr val="1E4E79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20068" y="116447"/>
            <a:ext cx="10515240" cy="1050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400" strike="noStrike" spc="-1" dirty="0">
                <a:solidFill>
                  <a:srgbClr val="1E4E79"/>
                </a:solidFill>
                <a:latin typeface="Arial"/>
              </a:rPr>
              <a:t>Програм матуре</a:t>
            </a:r>
            <a:endParaRPr lang="sr-Cyrl-RS" sz="4400" strike="noStrike" spc="-1" dirty="0">
              <a:solidFill>
                <a:srgbClr val="1E4E79"/>
              </a:solidFill>
              <a:latin typeface="Calibri"/>
            </a:endParaRPr>
          </a:p>
        </p:txBody>
      </p:sp>
      <p:graphicFrame>
        <p:nvGraphicFramePr>
          <p:cNvPr id="97" name="Table 2"/>
          <p:cNvGraphicFramePr/>
          <p:nvPr>
            <p:extLst>
              <p:ext uri="{D42A27DB-BD31-4B8C-83A1-F6EECF244321}">
                <p14:modId xmlns:p14="http://schemas.microsoft.com/office/powerpoint/2010/main" xmlns="" val="3459952660"/>
              </p:ext>
            </p:extLst>
          </p:nvPr>
        </p:nvGraphicFramePr>
        <p:xfrm>
          <a:off x="559749" y="914401"/>
          <a:ext cx="11150280" cy="5821365"/>
        </p:xfrm>
        <a:graphic>
          <a:graphicData uri="http://schemas.openxmlformats.org/drawingml/2006/table">
            <a:tbl>
              <a:tblPr/>
              <a:tblGrid>
                <a:gridCol w="3716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74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06209">
                  <a:extLst>
                    <a:ext uri="{9D8B030D-6E8A-4147-A177-3AD203B41FA5}">
                      <a16:colId xmlns:a16="http://schemas.microsoft.com/office/drawing/2014/main" xmlns="" val="4121179889"/>
                    </a:ext>
                  </a:extLst>
                </a:gridCol>
              </a:tblGrid>
              <a:tr h="6743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2400" b="1" strike="noStrike" spc="-1" noProof="0" dirty="0">
                          <a:solidFill>
                            <a:srgbClr val="FFFFFF"/>
                          </a:solidFill>
                          <a:latin typeface="Arial"/>
                        </a:rPr>
                        <a:t>Општа </a:t>
                      </a:r>
                      <a:r>
                        <a:rPr lang="sr-Cyrl-RS" sz="2400" b="1" strike="noStrike" spc="-1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матура</a:t>
                      </a:r>
                      <a:endParaRPr lang="sr-Cyrl-RS" sz="2400" b="1" strike="noStrike" spc="-1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255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2400" b="1" strike="noStrike" spc="-1" noProof="0" dirty="0">
                          <a:solidFill>
                            <a:srgbClr val="FFFFFF"/>
                          </a:solidFill>
                          <a:latin typeface="Arial"/>
                        </a:rPr>
                        <a:t>Уметничка матура</a:t>
                      </a:r>
                      <a:endParaRPr lang="sr-Cyrl-RS" sz="24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255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2400" b="1" strike="noStrike" spc="-1" noProof="0" dirty="0">
                          <a:solidFill>
                            <a:srgbClr val="FFFFFF"/>
                          </a:solidFill>
                          <a:latin typeface="Arial"/>
                        </a:rPr>
                        <a:t>Стручна матура</a:t>
                      </a:r>
                      <a:endParaRPr lang="sr-Cyrl-RS" sz="24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55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218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1800" b="1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Обавезни део</a:t>
                      </a:r>
                      <a:r>
                        <a:rPr lang="sr-Cyrl-RS" noProof="0" dirty="0"/>
                        <a:t/>
                      </a:r>
                      <a:br>
                        <a:rPr lang="sr-Cyrl-RS" noProof="0" dirty="0"/>
                      </a:br>
                      <a:r>
                        <a:rPr lang="sr-Cyrl-RS" sz="18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(три испита)</a:t>
                      </a:r>
                      <a:endParaRPr lang="sr-Cyrl-RS" sz="18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0622"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Математика, односно општеобразовни предмет са Листе </a:t>
                      </a:r>
                      <a:r>
                        <a:rPr lang="sr-Cyrl-RS" sz="1600" b="1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(ако је математика у програму 2 године или краће),</a:t>
                      </a: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Општеобразовни предмет са Листе.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Општеобразовни предмет са Листе,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Уметнички наставни предмет.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Математика, односно општеобразовни предмет са Листе </a:t>
                      </a:r>
                      <a:r>
                        <a:rPr lang="sr-Cyrl-RS" sz="1600" b="1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(ако</a:t>
                      </a:r>
                      <a:r>
                        <a:rPr lang="sr-Cyrl-RS" sz="1600" b="1" strike="noStrike" spc="-1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 је математика у програму 2 године или краће)</a:t>
                      </a:r>
                      <a:r>
                        <a:rPr lang="sr-Cyrl-RS" sz="1600" b="1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,</a:t>
                      </a: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Стручни испит (тест за проверу стручно-теоријских знања + матурски практични рад</a:t>
                      </a: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).</a:t>
                      </a:r>
                      <a:r>
                        <a:rPr lang="sr-Cyrl-RS" sz="1600" b="0" strike="noStrike" spc="-1" baseline="0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sr-Cyrl-RS" sz="1600" b="0" i="0" dirty="0" smtClean="0">
                          <a:solidFill>
                            <a:srgbClr val="002060"/>
                          </a:solidFill>
                          <a:effectLst/>
                          <a:latin typeface="Open Sans"/>
                        </a:rPr>
                        <a:t>Заснован</a:t>
                      </a:r>
                      <a:r>
                        <a:rPr lang="sr-Cyrl-RS" sz="1600" b="0" i="0" baseline="0" dirty="0" smtClean="0">
                          <a:solidFill>
                            <a:srgbClr val="002060"/>
                          </a:solidFill>
                          <a:effectLst/>
                          <a:latin typeface="Open Sans"/>
                        </a:rPr>
                        <a:t> је на стандарду квалификација односно садржајима стручних предмета у складу са планом и програмом наставе и учења.</a:t>
                      </a:r>
                      <a:endParaRPr lang="sr-Cyrl-RS" sz="1600" b="0" strike="noStrike" spc="-1" noProof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555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У </a:t>
                      </a:r>
                      <a:r>
                        <a:rPr lang="sr-Cyrl-RS" sz="1500" b="1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изборном делу</a:t>
                      </a: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, предмети се могу бирати само са Листе и једино ограничење је у томе да се не могу бирати предмети који су већ одабрани у обавезном делу.</a:t>
                      </a:r>
                      <a:endParaRPr lang="sr-Cyrl-RS" sz="1500" b="0" strike="noStrike" spc="-1" noProof="0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Број изборних предмета које сваки кандидат може одабрати је </a:t>
                      </a:r>
                      <a:r>
                        <a:rPr lang="sr-Cyrl-RS" sz="1500" b="1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неограничен</a:t>
                      </a: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sr-Cyrl-RS" sz="1500" b="0" strike="noStrike" spc="-1" noProof="0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Ако кандидат одлучи да полаже одређене испите у изборном делу матуре, овај део матуре постаје </a:t>
                      </a:r>
                      <a:r>
                        <a:rPr lang="sr-Cyrl-RS" sz="1500" b="1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обавезан</a:t>
                      </a:r>
                      <a:r>
                        <a:rPr lang="sr-Cyrl-RS" sz="15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en-US" sz="1500" b="0" strike="noStrike" spc="-1" noProof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59348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64776" y="515681"/>
            <a:ext cx="112165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000" strike="noStrike" spc="-1" dirty="0">
                <a:solidFill>
                  <a:srgbClr val="1E4E79"/>
                </a:solidFill>
                <a:latin typeface="Arial"/>
              </a:rPr>
              <a:t>Листа општеобразовних наставних предмета</a:t>
            </a:r>
            <a:endParaRPr lang="sr-Cyrl-RS" sz="4000" strike="noStrike" spc="-1" dirty="0">
              <a:solidFill>
                <a:srgbClr val="1E4E79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81946" y="1710434"/>
            <a:ext cx="11216520" cy="3860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Српски језик и књижевност, односно Матерњи језик и књижевност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Математика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Страни језик (Енглески, Италијански, Немачки, Руски, Француски, Шпански)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Историја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Географија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Биологија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Хемија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Физика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Српски као нематерњи језик (само за националне мањине)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701888" y="0"/>
            <a:ext cx="10515240" cy="1311077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400" strike="noStrike" spc="-1" dirty="0" smtClean="0">
                <a:solidFill>
                  <a:srgbClr val="1E4E79"/>
                </a:solidFill>
                <a:latin typeface="Arial"/>
              </a:rPr>
              <a:t>Прва проба матуре</a:t>
            </a:r>
            <a:endParaRPr lang="sr-Cyrl-RS" sz="4400" strike="noStrike" spc="-1" dirty="0">
              <a:solidFill>
                <a:srgbClr val="1E4E79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68630" y="1108710"/>
            <a:ext cx="11304269" cy="540965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</a:pPr>
            <a:r>
              <a:rPr lang="sr-Cyrl-RS" sz="2800" b="1" strike="noStrike" spc="-1" dirty="0" smtClean="0">
                <a:solidFill>
                  <a:srgbClr val="1E4E79"/>
                </a:solidFill>
                <a:latin typeface="Arial"/>
              </a:rPr>
              <a:t>31. мај, 1. и 2. јун 2023</a:t>
            </a:r>
            <a:r>
              <a:rPr lang="sr-Cyrl-RS" sz="2800" b="1" strike="noStrike" spc="-1" smtClean="0">
                <a:solidFill>
                  <a:srgbClr val="1E4E79"/>
                </a:solidFill>
                <a:latin typeface="Arial"/>
              </a:rPr>
              <a:t>.</a:t>
            </a:r>
            <a:r>
              <a:rPr lang="sr-Cyrl-RS" sz="2600" b="1" strike="noStrike" spc="-1" smtClean="0">
                <a:solidFill>
                  <a:srgbClr val="1E4E79"/>
                </a:solidFill>
                <a:latin typeface="Arial"/>
              </a:rPr>
              <a:t>                    9.00-12.00 тестирање</a:t>
            </a:r>
            <a:endParaRPr lang="sr-Cyrl-RS" sz="2600" b="1" strike="noStrike" spc="-1" dirty="0" smtClean="0">
              <a:solidFill>
                <a:srgbClr val="1E4E79"/>
              </a:solidFill>
              <a:latin typeface="Arial"/>
            </a:endParaRPr>
          </a:p>
          <a:p>
            <a:pPr marL="685800"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2000" spc="-1" dirty="0">
                <a:solidFill>
                  <a:srgbClr val="000000"/>
                </a:solidFill>
              </a:rPr>
              <a:t>Прва проба за будуће матуранте (јавне и приватне СШ)</a:t>
            </a:r>
          </a:p>
          <a:p>
            <a:pPr marL="685800"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2000" spc="-1" dirty="0">
                <a:solidFill>
                  <a:srgbClr val="000000"/>
                </a:solidFill>
              </a:rPr>
              <a:t>Српски/матерњи језик - потпуна симулација уз пуну екстерност свих елемената испита</a:t>
            </a:r>
            <a:endParaRPr lang="sr-Latn-RS" sz="2000" spc="-1" dirty="0">
              <a:solidFill>
                <a:srgbClr val="000000"/>
              </a:solidFill>
            </a:endParaRPr>
          </a:p>
          <a:p>
            <a:pPr marL="685800"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Latn-RS" sz="2000" spc="-1" dirty="0">
                <a:solidFill>
                  <a:srgbClr val="000000"/>
                </a:solidFill>
              </a:rPr>
              <a:t>Ma</a:t>
            </a:r>
            <a:r>
              <a:rPr lang="sr-Cyrl-RS" sz="2000" spc="-1" dirty="0">
                <a:solidFill>
                  <a:srgbClr val="000000"/>
                </a:solidFill>
              </a:rPr>
              <a:t>тематика – штампа, израда, преглед на нивоу школе</a:t>
            </a:r>
          </a:p>
          <a:p>
            <a:pPr marL="685800"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2000" spc="-1" dirty="0">
                <a:solidFill>
                  <a:srgbClr val="000000"/>
                </a:solidFill>
              </a:rPr>
              <a:t>Трећи испит - општеобразовни предмет са листе односно стручно-теоријски тест  - штампа, израда, преглед на нивоу школе</a:t>
            </a:r>
            <a:endParaRPr lang="sr-Cyrl-RS" sz="2000" spc="-1" dirty="0">
              <a:solidFill>
                <a:srgbClr val="1E4E79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ЦИЉ</a:t>
            </a:r>
            <a:r>
              <a:rPr lang="sr-Cyrl-RS" sz="2400" strike="noStrike" spc="-1" dirty="0">
                <a:solidFill>
                  <a:srgbClr val="1E4E79"/>
                </a:solidFill>
                <a:latin typeface="Arial"/>
              </a:rPr>
              <a:t>: </a:t>
            </a: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Припрема кандидата за спровођење испита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400" spc="-1" dirty="0" smtClean="0">
                <a:solidFill>
                  <a:srgbClr val="1E4E79"/>
                </a:solidFill>
                <a:latin typeface="Arial"/>
              </a:rPr>
              <a:t>          Припрема школа за спровођење испитних процедура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trike="noStrike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          Провера софтверских решења на једном тесту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400" spc="-1" dirty="0" smtClean="0">
                <a:solidFill>
                  <a:srgbClr val="1E4E79"/>
                </a:solidFill>
                <a:latin typeface="Arial"/>
              </a:rPr>
              <a:t>          </a:t>
            </a: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Провера </a:t>
            </a:r>
            <a:r>
              <a:rPr lang="sr-Cyrl-RS" sz="2400" strike="noStrike" spc="-1" dirty="0">
                <a:solidFill>
                  <a:srgbClr val="1E4E79"/>
                </a:solidFill>
                <a:latin typeface="Arial"/>
              </a:rPr>
              <a:t>квалитета </a:t>
            </a: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тестова и испитних задатака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pc="-1" dirty="0" smtClean="0">
                <a:solidFill>
                  <a:srgbClr val="1E4E79"/>
                </a:solidFill>
                <a:latin typeface="Arial"/>
              </a:rPr>
              <a:t>	Провера процедура спровођења</a:t>
            </a:r>
            <a:endParaRPr lang="sr-Cyrl-RS" sz="2400" strike="noStrike" spc="-1" dirty="0" smtClean="0">
              <a:solidFill>
                <a:srgbClr val="1E4E79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800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800" spc="-1" dirty="0" smtClean="0">
                <a:solidFill>
                  <a:srgbClr val="1E4E79"/>
                </a:solidFill>
                <a:latin typeface="Arial"/>
              </a:rPr>
              <a:t> </a:t>
            </a:r>
            <a:endParaRPr lang="sr-Cyrl-RS" sz="2800" strike="noStrike" spc="-1" dirty="0">
              <a:solidFill>
                <a:srgbClr val="1E4E79"/>
              </a:solidFill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</a:pPr>
            <a:r>
              <a:rPr lang="sr-Cyrl-RS" sz="2800" b="1" strike="noStrike" spc="-1" dirty="0">
                <a:solidFill>
                  <a:srgbClr val="1E4E79"/>
                </a:solidFill>
                <a:latin typeface="Arial"/>
              </a:rPr>
              <a:t/>
            </a:r>
            <a:br>
              <a:rPr lang="sr-Cyrl-RS" sz="2800" b="1" strike="noStrike" spc="-1" dirty="0">
                <a:solidFill>
                  <a:srgbClr val="1E4E79"/>
                </a:solidFill>
                <a:latin typeface="Arial"/>
              </a:rPr>
            </a:br>
            <a:endParaRPr lang="sr-Cyrl-RS" sz="26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4433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pc="-1" dirty="0" smtClean="0">
                <a:solidFill>
                  <a:srgbClr val="1E4E79"/>
                </a:solidFill>
              </a:rPr>
              <a:t>Друга </a:t>
            </a:r>
            <a:r>
              <a:rPr lang="sr-Cyrl-RS" spc="-1" dirty="0">
                <a:solidFill>
                  <a:srgbClr val="1E4E79"/>
                </a:solidFill>
              </a:rPr>
              <a:t>проба матуре</a:t>
            </a:r>
            <a:endParaRPr lang="sr-Cyrl-RS" spc="-1" dirty="0">
              <a:solidFill>
                <a:srgbClr val="1E4E79"/>
              </a:solidFill>
              <a:latin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838080" y="1690200"/>
            <a:ext cx="10515240" cy="4600620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360">
              <a:spcBef>
                <a:spcPts val="1001"/>
              </a:spcBef>
              <a:buClr>
                <a:srgbClr val="2F5597"/>
              </a:buClr>
            </a:pPr>
            <a:endParaRPr lang="sr-Cyrl-RS" b="1" spc="-1" dirty="0" smtClean="0">
              <a:solidFill>
                <a:srgbClr val="1E4E79"/>
              </a:solidFill>
            </a:endParaRPr>
          </a:p>
          <a:p>
            <a:pPr marL="360">
              <a:spcBef>
                <a:spcPts val="1001"/>
              </a:spcBef>
              <a:buClr>
                <a:srgbClr val="2F5597"/>
              </a:buClr>
            </a:pPr>
            <a:endParaRPr lang="sr-Cyrl-RS" b="1" spc="-1" dirty="0">
              <a:solidFill>
                <a:srgbClr val="1E4E79"/>
              </a:solidFill>
            </a:endParaRPr>
          </a:p>
          <a:p>
            <a:pPr marL="360">
              <a:spcBef>
                <a:spcPts val="1001"/>
              </a:spcBef>
              <a:buClr>
                <a:srgbClr val="2F5597"/>
              </a:buClr>
            </a:pPr>
            <a:endParaRPr lang="sr-Cyrl-RS" b="1" spc="-1" dirty="0" smtClean="0">
              <a:solidFill>
                <a:srgbClr val="1E4E79"/>
              </a:solidFill>
            </a:endParaRPr>
          </a:p>
          <a:p>
            <a:pPr marL="360">
              <a:spcBef>
                <a:spcPts val="1001"/>
              </a:spcBef>
              <a:buClr>
                <a:srgbClr val="2F5597"/>
              </a:buClr>
            </a:pPr>
            <a:r>
              <a:rPr lang="sr-Cyrl-RS" sz="3200" b="1" spc="-1" dirty="0" smtClean="0">
                <a:solidFill>
                  <a:srgbClr val="1E4E79"/>
                </a:solidFill>
                <a:latin typeface="+mn-lt"/>
              </a:rPr>
              <a:t>Март </a:t>
            </a:r>
            <a:r>
              <a:rPr lang="sr-Cyrl-RS" sz="3200" b="1" spc="-1" dirty="0">
                <a:solidFill>
                  <a:srgbClr val="1E4E79"/>
                </a:solidFill>
                <a:latin typeface="+mn-lt"/>
              </a:rPr>
              <a:t>2024. </a:t>
            </a:r>
            <a:endParaRPr lang="sr-Cyrl-RS" sz="3200" b="1" spc="-1" dirty="0" smtClean="0">
              <a:solidFill>
                <a:srgbClr val="1E4E79"/>
              </a:solidFill>
              <a:latin typeface="+mn-lt"/>
            </a:endParaRPr>
          </a:p>
          <a:p>
            <a:pPr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3200" spc="-1" dirty="0" smtClean="0">
                <a:solidFill>
                  <a:srgbClr val="000000"/>
                </a:solidFill>
                <a:latin typeface="+mn-lt"/>
              </a:rPr>
              <a:t>Друга </a:t>
            </a:r>
            <a:r>
              <a:rPr lang="sr-Cyrl-RS" sz="3200" spc="-1" dirty="0">
                <a:solidFill>
                  <a:srgbClr val="000000"/>
                </a:solidFill>
                <a:latin typeface="+mn-lt"/>
              </a:rPr>
              <a:t>проба за </a:t>
            </a:r>
            <a:r>
              <a:rPr lang="sr-Cyrl-RS" sz="3200" spc="-1" dirty="0" smtClean="0">
                <a:solidFill>
                  <a:srgbClr val="000000"/>
                </a:solidFill>
                <a:latin typeface="+mn-lt"/>
              </a:rPr>
              <a:t>матуранте </a:t>
            </a:r>
            <a:r>
              <a:rPr lang="sr-Cyrl-RS" sz="3200" spc="-1" dirty="0">
                <a:solidFill>
                  <a:srgbClr val="000000"/>
                </a:solidFill>
                <a:latin typeface="+mn-lt"/>
              </a:rPr>
              <a:t>(јавне и приватне СШ)</a:t>
            </a:r>
          </a:p>
          <a:p>
            <a:pPr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3200" spc="-1" dirty="0" smtClean="0">
                <a:solidFill>
                  <a:srgbClr val="000000"/>
                </a:solidFill>
                <a:latin typeface="+mn-lt"/>
              </a:rPr>
              <a:t>Симулација испита, прегледање на нивоу школа </a:t>
            </a:r>
            <a:endParaRPr lang="sr-Cyrl-RS" sz="3200" spc="-1" dirty="0">
              <a:solidFill>
                <a:srgbClr val="1E4E79"/>
              </a:solidFill>
              <a:latin typeface="+mn-lt"/>
            </a:endParaRPr>
          </a:p>
          <a:p>
            <a:pPr>
              <a:spcBef>
                <a:spcPts val="1001"/>
              </a:spcBef>
            </a:pPr>
            <a:r>
              <a:rPr lang="sr-Cyrl-RS" sz="3200" spc="-1" dirty="0">
                <a:solidFill>
                  <a:srgbClr val="1E4E79"/>
                </a:solidFill>
                <a:latin typeface="+mn-lt"/>
              </a:rPr>
              <a:t>ЦИЉ: Припрема кандидата за спровођење испита</a:t>
            </a:r>
          </a:p>
          <a:p>
            <a:pPr marL="0" indent="0">
              <a:spcBef>
                <a:spcPts val="1001"/>
              </a:spcBef>
              <a:buNone/>
            </a:pPr>
            <a:r>
              <a:rPr lang="sr-Cyrl-RS" sz="3200" spc="-1" dirty="0" smtClean="0">
                <a:solidFill>
                  <a:srgbClr val="1E4E79"/>
                </a:solidFill>
                <a:latin typeface="+mn-lt"/>
              </a:rPr>
              <a:t>           Припрема </a:t>
            </a:r>
            <a:r>
              <a:rPr lang="sr-Cyrl-RS" sz="3200" spc="-1" dirty="0">
                <a:solidFill>
                  <a:srgbClr val="1E4E79"/>
                </a:solidFill>
                <a:latin typeface="+mn-lt"/>
              </a:rPr>
              <a:t>школа за спровођење испитних </a:t>
            </a:r>
            <a:r>
              <a:rPr lang="sr-Latn-RS" sz="3200" spc="-1" dirty="0" smtClean="0">
                <a:solidFill>
                  <a:srgbClr val="1E4E79"/>
                </a:solidFill>
                <a:latin typeface="+mn-lt"/>
              </a:rPr>
              <a:t>  		   </a:t>
            </a:r>
            <a:r>
              <a:rPr lang="sr-Cyrl-RS" sz="3200" spc="-1" dirty="0" smtClean="0">
                <a:solidFill>
                  <a:srgbClr val="1E4E79"/>
                </a:solidFill>
                <a:latin typeface="+mn-lt"/>
              </a:rPr>
              <a:t>процедура</a:t>
            </a:r>
            <a:endParaRPr lang="sr-Cyrl-RS" sz="3200" spc="-1" dirty="0">
              <a:solidFill>
                <a:srgbClr val="1E4E79"/>
              </a:solidFill>
              <a:latin typeface="+mn-lt"/>
            </a:endParaRPr>
          </a:p>
          <a:p>
            <a:pPr marL="0" indent="0">
              <a:spcBef>
                <a:spcPts val="1001"/>
              </a:spcBef>
              <a:buNone/>
            </a:pPr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en-US" dirty="0">
                <a:solidFill>
                  <a:srgbClr val="FFFFFF"/>
                </a:solidFill>
              </a:rPr>
              <a:t>II </a:t>
            </a:r>
            <a:r>
              <a:rPr lang="sr-Cyrl-RS" dirty="0">
                <a:solidFill>
                  <a:srgbClr val="FFFFFF"/>
                </a:solidFill>
              </a:rPr>
              <a:t>проба:</a:t>
            </a:r>
            <a:br>
              <a:rPr lang="sr-Cyrl-RS" dirty="0">
                <a:solidFill>
                  <a:srgbClr val="FFFFFF"/>
                </a:solidFill>
              </a:rPr>
            </a:br>
            <a:r>
              <a:rPr lang="sr-Cyrl-RS" dirty="0">
                <a:solidFill>
                  <a:srgbClr val="FFFFFF"/>
                </a:solidFill>
              </a:rPr>
              <a:t>све СШ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40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400" y="296460"/>
            <a:ext cx="10515240" cy="857970"/>
          </a:xfrm>
        </p:spPr>
        <p:txBody>
          <a:bodyPr/>
          <a:lstStyle/>
          <a:p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Учесници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 процесу пробне матуре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51460" y="1825560"/>
            <a:ext cx="4320540" cy="4350960"/>
          </a:xfrm>
        </p:spPr>
        <p:txBody>
          <a:bodyPr>
            <a:normAutofit/>
          </a:bodyPr>
          <a:lstStyle/>
          <a:p>
            <a:r>
              <a:rPr lang="sr-Cyrl-RS" sz="2600" dirty="0"/>
              <a:t>МП</a:t>
            </a:r>
          </a:p>
          <a:p>
            <a:pPr marL="0" indent="0">
              <a:buNone/>
            </a:pPr>
            <a:endParaRPr lang="sr-Cyrl-RS" sz="2600" dirty="0"/>
          </a:p>
          <a:p>
            <a:r>
              <a:rPr lang="sr-Cyrl-RS" sz="2600" dirty="0" smtClean="0"/>
              <a:t>ЗВКОВ</a:t>
            </a:r>
          </a:p>
          <a:p>
            <a:endParaRPr lang="sr-Cyrl-RS" sz="2600" dirty="0"/>
          </a:p>
          <a:p>
            <a:r>
              <a:rPr lang="sr-Cyrl-RS" sz="2600" dirty="0"/>
              <a:t>Републичке комисије</a:t>
            </a:r>
          </a:p>
          <a:p>
            <a:endParaRPr lang="sr-Cyrl-RS" sz="2600" dirty="0"/>
          </a:p>
          <a:p>
            <a:r>
              <a:rPr lang="sr-Cyrl-RS" sz="2600" dirty="0"/>
              <a:t>Окружне комисије</a:t>
            </a:r>
          </a:p>
          <a:p>
            <a:pPr marL="0" indent="0">
              <a:buNone/>
            </a:pPr>
            <a:endParaRPr lang="sr-Cyrl-RS" sz="2600" dirty="0"/>
          </a:p>
          <a:p>
            <a:r>
              <a:rPr lang="sr-Cyrl-RS" sz="2600" dirty="0"/>
              <a:t>Радне групе за израду задатака</a:t>
            </a:r>
          </a:p>
          <a:p>
            <a:endParaRPr lang="sr-Cyrl-RS" dirty="0"/>
          </a:p>
          <a:p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/>
          </p:nvPr>
        </p:nvSpPr>
        <p:spPr>
          <a:xfrm>
            <a:off x="4286250" y="1825560"/>
            <a:ext cx="7589520" cy="435096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50000"/>
              </a:lnSpc>
              <a:defRPr/>
            </a:pPr>
            <a:r>
              <a:rPr lang="sr-Cyrl-RS" dirty="0">
                <a:solidFill>
                  <a:prstClr val="black"/>
                </a:solidFill>
              </a:rPr>
              <a:t>66 000 ученика (трећи </a:t>
            </a:r>
            <a:r>
              <a:rPr lang="sr-Cyrl-RS" dirty="0" smtClean="0">
                <a:solidFill>
                  <a:prstClr val="black"/>
                </a:solidFill>
              </a:rPr>
              <a:t>разред)</a:t>
            </a:r>
            <a:endParaRPr lang="sr-Cyrl-RS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sr-Cyrl-RS" dirty="0" smtClean="0">
                <a:solidFill>
                  <a:prstClr val="black"/>
                </a:solidFill>
              </a:rPr>
              <a:t>509 </a:t>
            </a:r>
            <a:r>
              <a:rPr lang="sr-Cyrl-RS" dirty="0">
                <a:solidFill>
                  <a:prstClr val="black"/>
                </a:solidFill>
              </a:rPr>
              <a:t>средњих </a:t>
            </a:r>
            <a:r>
              <a:rPr lang="sr-Cyrl-RS" dirty="0" smtClean="0">
                <a:solidFill>
                  <a:prstClr val="black"/>
                </a:solidFill>
              </a:rPr>
              <a:t>школа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sr-Cyrl-RS" dirty="0" smtClean="0">
                <a:solidFill>
                  <a:prstClr val="black"/>
                </a:solidFill>
              </a:rPr>
              <a:t>+ </a:t>
            </a:r>
            <a:r>
              <a:rPr lang="sr-Cyrl-RS" dirty="0">
                <a:solidFill>
                  <a:prstClr val="black"/>
                </a:solidFill>
              </a:rPr>
              <a:t>70 приватних </a:t>
            </a:r>
          </a:p>
          <a:p>
            <a:pPr lvl="0">
              <a:lnSpc>
                <a:spcPct val="150000"/>
              </a:lnSpc>
              <a:defRPr/>
            </a:pPr>
            <a:r>
              <a:rPr lang="sr-Cyrl-RS" dirty="0">
                <a:solidFill>
                  <a:prstClr val="black"/>
                </a:solidFill>
              </a:rPr>
              <a:t>10 000 наставника који дежурају</a:t>
            </a:r>
          </a:p>
          <a:p>
            <a:pPr lvl="0">
              <a:lnSpc>
                <a:spcPct val="150000"/>
              </a:lnSpc>
              <a:defRPr/>
            </a:pPr>
            <a:r>
              <a:rPr lang="sr-Cyrl-RS" dirty="0" smtClean="0">
                <a:solidFill>
                  <a:prstClr val="black"/>
                </a:solidFill>
              </a:rPr>
              <a:t>600 </a:t>
            </a:r>
            <a:r>
              <a:rPr lang="sr-Cyrl-RS" dirty="0">
                <a:solidFill>
                  <a:prstClr val="black"/>
                </a:solidFill>
              </a:rPr>
              <a:t>наставника супервизора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sr-Cyrl-RS" dirty="0">
                <a:solidFill>
                  <a:prstClr val="black"/>
                </a:solidFill>
              </a:rPr>
              <a:t>4 000 наставника прегледача</a:t>
            </a:r>
          </a:p>
          <a:p>
            <a:pPr lvl="0">
              <a:lnSpc>
                <a:spcPct val="150000"/>
              </a:lnSpc>
              <a:defRPr/>
            </a:pPr>
            <a:r>
              <a:rPr lang="sr-Cyrl-RS" dirty="0">
                <a:solidFill>
                  <a:prstClr val="black"/>
                </a:solidFill>
              </a:rPr>
              <a:t>180 оператера у скенинг центрима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24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1" y="-7926"/>
            <a:ext cx="11430000" cy="693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44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19407</TotalTime>
  <Words>1517</Words>
  <Application>Microsoft Office PowerPoint</Application>
  <PresentationFormat>Custom</PresentationFormat>
  <Paragraphs>255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Office Theme</vt:lpstr>
      <vt:lpstr>Slide 1</vt:lpstr>
      <vt:lpstr>Државна матура </vt:lpstr>
      <vt:lpstr>Шта државну матуру чини државним испитом? </vt:lpstr>
      <vt:lpstr>Slide 4</vt:lpstr>
      <vt:lpstr>Slide 5</vt:lpstr>
      <vt:lpstr>Slide 6</vt:lpstr>
      <vt:lpstr>Друга проба матуре</vt:lpstr>
      <vt:lpstr>Учесници у процесу пробне матуре</vt:lpstr>
      <vt:lpstr>Slide 9</vt:lpstr>
      <vt:lpstr> Информисање пре пробе </vt:lpstr>
      <vt:lpstr>Најважнији кораци/процеси у спровођењу државне матуре</vt:lpstr>
      <vt:lpstr>1. Припрема за полагање испита </vt:lpstr>
      <vt:lpstr>2. Полагање испита </vt:lpstr>
      <vt:lpstr>3. Прегледање и објављивање резултата   </vt:lpstr>
      <vt:lpstr>4. Након објављивања резултата   </vt:lpstr>
      <vt:lpstr>Који испити су планирани за пробну матуру?</vt:lpstr>
      <vt:lpstr>Који испити су планирани за пробну уметничку матуру?</vt:lpstr>
      <vt:lpstr>Који испити су планирани за пробну матуру?</vt:lpstr>
      <vt:lpstr>Ко полаже испите у пробној матури?</vt:lpstr>
      <vt:lpstr>Још о испитима у првој проби матуре</vt:lpstr>
      <vt:lpstr> Оцењивање тестова и задатака српског/матерњег језика   </vt:lpstr>
      <vt:lpstr> Оцењивање осталих тестова пробне матуре  </vt:lpstr>
      <vt:lpstr>Стручно упутство</vt:lpstr>
      <vt:lpstr>Slide 24</vt:lpstr>
      <vt:lpstr>Slide 25</vt:lpstr>
      <vt:lpstr>Slide 26</vt:lpstr>
      <vt:lpstr>Прилагођавање начина полагања за ученике са сметњама у развоју и инвалидитетом 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Свечано отварање Пројекта државне матуре</dc:title>
  <dc:creator>Gregor</dc:creator>
  <cp:lastModifiedBy>Windows User</cp:lastModifiedBy>
  <cp:revision>634</cp:revision>
  <cp:lastPrinted>2023-04-26T13:10:43Z</cp:lastPrinted>
  <dcterms:created xsi:type="dcterms:W3CDTF">2019-03-25T10:42:48Z</dcterms:created>
  <dcterms:modified xsi:type="dcterms:W3CDTF">2023-05-26T09:42:19Z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